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Shape 1058"/>
          <p:cNvSpPr>
            <a:spLocks noGrp="1" noChangeArrowheads="1"/>
          </p:cNvSpPr>
          <p:nvPr userDrawn="1"/>
        </p:nvSpPr>
        <p:spPr bwMode="auto">
          <a:xfrm>
            <a:off x="12331485" y="1"/>
            <a:ext cx="5956509" cy="10286190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3874" y="0"/>
                </a:moveTo>
                <a:lnTo>
                  <a:pt x="3874" y="19794"/>
                </a:lnTo>
                <a:lnTo>
                  <a:pt x="3874" y="19794"/>
                </a:lnTo>
                <a:cubicBezTo>
                  <a:pt x="3874" y="19794"/>
                  <a:pt x="3932" y="19794"/>
                  <a:pt x="3932" y="19794"/>
                </a:cubicBezTo>
                <a:lnTo>
                  <a:pt x="3932" y="19794"/>
                </a:lnTo>
                <a:cubicBezTo>
                  <a:pt x="1759" y="19794"/>
                  <a:pt x="0" y="20605"/>
                  <a:pt x="0" y="21600"/>
                </a:cubicBezTo>
                <a:lnTo>
                  <a:pt x="0" y="21600"/>
                </a:lnTo>
                <a:cubicBezTo>
                  <a:pt x="0" y="22594"/>
                  <a:pt x="1759" y="23405"/>
                  <a:pt x="3932" y="23405"/>
                </a:cubicBezTo>
                <a:lnTo>
                  <a:pt x="3932" y="23405"/>
                </a:lnTo>
                <a:cubicBezTo>
                  <a:pt x="3932" y="23405"/>
                  <a:pt x="3874" y="23405"/>
                  <a:pt x="3874" y="23405"/>
                </a:cubicBezTo>
                <a:lnTo>
                  <a:pt x="3874" y="43200"/>
                </a:lnTo>
                <a:lnTo>
                  <a:pt x="43200" y="43200"/>
                </a:lnTo>
                <a:lnTo>
                  <a:pt x="43200" y="0"/>
                </a:lnTo>
                <a:lnTo>
                  <a:pt x="3874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51" name="Shape 1102"/>
          <p:cNvSpPr>
            <a:spLocks noGrp="1" noChangeArrowheads="1"/>
          </p:cNvSpPr>
          <p:nvPr userDrawn="1"/>
        </p:nvSpPr>
        <p:spPr bwMode="auto">
          <a:xfrm>
            <a:off x="12600383" y="5035212"/>
            <a:ext cx="285750" cy="217867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0"/>
                </a:moveTo>
                <a:lnTo>
                  <a:pt x="43200" y="43200"/>
                </a:lnTo>
                <a:lnTo>
                  <a:pt x="0" y="21623"/>
                </a:lnTo>
                <a:lnTo>
                  <a:pt x="43200" y="0"/>
                </a:lnTo>
              </a:path>
            </a:pathLst>
          </a:custGeom>
          <a:solidFill>
            <a:srgbClr val="FFFFFF"/>
          </a:solidFill>
          <a:ln w="9524" cap="rnd">
            <a:solidFill>
              <a:srgbClr val="000000"/>
            </a:solidFill>
            <a:bevel/>
            <a:headEnd/>
            <a:tailEnd/>
          </a:ln>
        </p:spPr>
      </p:sp>
      <p:sp>
        <p:nvSpPr>
          <p:cNvPr id="19" name="Text Placeholder 4"/>
          <p:cNvSpPr>
            <a:spLocks noGrp="1"/>
          </p:cNvSpPr>
          <p:nvPr>
            <p:ph type="subTitle" idx="1" hasCustomPrompt="1"/>
          </p:nvPr>
        </p:nvSpPr>
        <p:spPr bwMode="auto">
          <a:xfrm>
            <a:off x="13322089" y="3896910"/>
            <a:ext cx="4462326" cy="249237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171450" indent="-171450" algn="l">
              <a:buFont typeface="Arial"/>
              <a:buChar char="•"/>
              <a:defRPr sz="20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35093" y="3853635"/>
            <a:ext cx="11074877" cy="2481030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11" name="Дата 10"/>
          <p:cNvSpPr>
            <a:spLocks noGrp="1"/>
          </p:cNvSpPr>
          <p:nvPr>
            <p:ph type="dt" sz="half" idx="15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6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7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13258800" y="411963"/>
            <a:ext cx="4114800" cy="8753473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914400" y="411963"/>
            <a:ext cx="12039599" cy="8753473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444626" y="6610356"/>
            <a:ext cx="15544800" cy="204311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1444626" y="4360075"/>
            <a:ext cx="15544800" cy="225027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1223119" y="2393157"/>
            <a:ext cx="7768479" cy="67722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9296399" y="2393157"/>
            <a:ext cx="7768479" cy="67722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1223119" y="2302669"/>
            <a:ext cx="7771655" cy="9596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1223119" y="3262311"/>
            <a:ext cx="7771655" cy="59269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9290065" y="2302669"/>
            <a:ext cx="7774815" cy="95964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9290065" y="3262311"/>
            <a:ext cx="7774815" cy="59269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14415" y="409581"/>
            <a:ext cx="6016626" cy="174307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7150099" y="409575"/>
            <a:ext cx="10223499" cy="87796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914415" y="2152656"/>
            <a:ext cx="6016626" cy="703659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23119" y="7200904"/>
            <a:ext cx="15841759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1223119" y="919167"/>
            <a:ext cx="15841759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1223119" y="8051005"/>
            <a:ext cx="15841759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Shape 1100"/>
          <p:cNvSpPr>
            <a:spLocks noGrp="1" noChangeArrowheads="1"/>
          </p:cNvSpPr>
          <p:nvPr userDrawn="1"/>
        </p:nvSpPr>
        <p:spPr bwMode="auto">
          <a:xfrm>
            <a:off x="5503" y="405"/>
            <a:ext cx="18276991" cy="10286190"/>
          </a:xfrm>
          <a:custGeom>
            <a:avLst/>
            <a:gdLst>
              <a:gd name="connsiteX0" fmla="*/ 43199 w 43199"/>
              <a:gd name="connsiteY0" fmla="*/ 23405 h 43200"/>
              <a:gd name="connsiteX1" fmla="*/ 43199 w 43199"/>
              <a:gd name="connsiteY1" fmla="*/ 23405 h 43200"/>
              <a:gd name="connsiteX2" fmla="*/ 41239 w 43199"/>
              <a:gd name="connsiteY2" fmla="*/ 21600 h 43200"/>
              <a:gd name="connsiteX3" fmla="*/ 43199 w 43199"/>
              <a:gd name="connsiteY3" fmla="*/ 19794 h 43200"/>
              <a:gd name="connsiteX4" fmla="*/ 43199 w 43199"/>
              <a:gd name="connsiteY4" fmla="*/ 19794 h 43200"/>
              <a:gd name="connsiteX5" fmla="*/ 43174 w 43199"/>
              <a:gd name="connsiteY5" fmla="*/ 19794 h 43200"/>
              <a:gd name="connsiteX6" fmla="*/ 43174 w 43199"/>
              <a:gd name="connsiteY6" fmla="*/ 0 h 43200"/>
              <a:gd name="connsiteX7" fmla="*/ 0 w 43199"/>
              <a:gd name="connsiteY7" fmla="*/ 0 h 43200"/>
              <a:gd name="connsiteX8" fmla="*/ 0 w 43199"/>
              <a:gd name="connsiteY8" fmla="*/ 43200 h 43200"/>
              <a:gd name="connsiteX9" fmla="*/ 43174 w 43199"/>
              <a:gd name="connsiteY9" fmla="*/ 43200 h 43200"/>
              <a:gd name="connsiteX10" fmla="*/ 43174 w 43199"/>
              <a:gd name="connsiteY10" fmla="*/ 23405 h 43200"/>
              <a:gd name="connsiteX11" fmla="*/ 43174 w 43199"/>
              <a:gd name="connsiteY11" fmla="*/ 23405 h 43200"/>
              <a:gd name="connsiteX12" fmla="*/ 43199 w 43199"/>
              <a:gd name="connsiteY12" fmla="*/ 23405 h 43200"/>
              <a:gd name="connsiteX0" fmla="*/ 43199 w 43199"/>
              <a:gd name="connsiteY0" fmla="*/ 23405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99 w 43199"/>
              <a:gd name="connsiteY3" fmla="*/ 19794 h 43200"/>
              <a:gd name="connsiteX4" fmla="*/ 43174 w 43199"/>
              <a:gd name="connsiteY4" fmla="*/ 19794 h 43200"/>
              <a:gd name="connsiteX5" fmla="*/ 43174 w 43199"/>
              <a:gd name="connsiteY5" fmla="*/ 0 h 43200"/>
              <a:gd name="connsiteX6" fmla="*/ 0 w 43199"/>
              <a:gd name="connsiteY6" fmla="*/ 0 h 43200"/>
              <a:gd name="connsiteX7" fmla="*/ 0 w 43199"/>
              <a:gd name="connsiteY7" fmla="*/ 43200 h 43200"/>
              <a:gd name="connsiteX8" fmla="*/ 43174 w 43199"/>
              <a:gd name="connsiteY8" fmla="*/ 43200 h 43200"/>
              <a:gd name="connsiteX9" fmla="*/ 43174 w 43199"/>
              <a:gd name="connsiteY9" fmla="*/ 23405 h 43200"/>
              <a:gd name="connsiteX10" fmla="*/ 43174 w 43199"/>
              <a:gd name="connsiteY10" fmla="*/ 23405 h 43200"/>
              <a:gd name="connsiteX11" fmla="*/ 43199 w 43199"/>
              <a:gd name="connsiteY11" fmla="*/ 23405 h 43200"/>
              <a:gd name="connsiteX0" fmla="*/ 43174 w 43199"/>
              <a:gd name="connsiteY0" fmla="*/ 23405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99 w 43199"/>
              <a:gd name="connsiteY3" fmla="*/ 19794 h 43200"/>
              <a:gd name="connsiteX4" fmla="*/ 43174 w 43199"/>
              <a:gd name="connsiteY4" fmla="*/ 19794 h 43200"/>
              <a:gd name="connsiteX5" fmla="*/ 43174 w 43199"/>
              <a:gd name="connsiteY5" fmla="*/ 0 h 43200"/>
              <a:gd name="connsiteX6" fmla="*/ 0 w 43199"/>
              <a:gd name="connsiteY6" fmla="*/ 0 h 43200"/>
              <a:gd name="connsiteX7" fmla="*/ 0 w 43199"/>
              <a:gd name="connsiteY7" fmla="*/ 43200 h 43200"/>
              <a:gd name="connsiteX8" fmla="*/ 43174 w 43199"/>
              <a:gd name="connsiteY8" fmla="*/ 43200 h 43200"/>
              <a:gd name="connsiteX9" fmla="*/ 43174 w 43199"/>
              <a:gd name="connsiteY9" fmla="*/ 23405 h 43200"/>
              <a:gd name="connsiteX10" fmla="*/ 43174 w 43199"/>
              <a:gd name="connsiteY10" fmla="*/ 23405 h 43200"/>
              <a:gd name="connsiteX0" fmla="*/ 43174 w 43199"/>
              <a:gd name="connsiteY0" fmla="*/ 23405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99 w 43199"/>
              <a:gd name="connsiteY3" fmla="*/ 19794 h 43200"/>
              <a:gd name="connsiteX4" fmla="*/ 43174 w 43199"/>
              <a:gd name="connsiteY4" fmla="*/ 0 h 43200"/>
              <a:gd name="connsiteX5" fmla="*/ 0 w 43199"/>
              <a:gd name="connsiteY5" fmla="*/ 0 h 43200"/>
              <a:gd name="connsiteX6" fmla="*/ 0 w 43199"/>
              <a:gd name="connsiteY6" fmla="*/ 43200 h 43200"/>
              <a:gd name="connsiteX7" fmla="*/ 43174 w 43199"/>
              <a:gd name="connsiteY7" fmla="*/ 43200 h 43200"/>
              <a:gd name="connsiteX8" fmla="*/ 43174 w 43199"/>
              <a:gd name="connsiteY8" fmla="*/ 23405 h 43200"/>
              <a:gd name="connsiteX9" fmla="*/ 43174 w 43199"/>
              <a:gd name="connsiteY9" fmla="*/ 23405 h 43200"/>
              <a:gd name="connsiteX0" fmla="*/ 43174 w 43199"/>
              <a:gd name="connsiteY0" fmla="*/ 23405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99 w 43199"/>
              <a:gd name="connsiteY3" fmla="*/ 19794 h 43200"/>
              <a:gd name="connsiteX4" fmla="*/ 43174 w 43199"/>
              <a:gd name="connsiteY4" fmla="*/ 0 h 43200"/>
              <a:gd name="connsiteX5" fmla="*/ 0 w 43199"/>
              <a:gd name="connsiteY5" fmla="*/ 0 h 43200"/>
              <a:gd name="connsiteX6" fmla="*/ 0 w 43199"/>
              <a:gd name="connsiteY6" fmla="*/ 43200 h 43200"/>
              <a:gd name="connsiteX7" fmla="*/ 43174 w 43199"/>
              <a:gd name="connsiteY7" fmla="*/ 43200 h 43200"/>
              <a:gd name="connsiteX8" fmla="*/ 43174 w 43199"/>
              <a:gd name="connsiteY8" fmla="*/ 23405 h 43200"/>
              <a:gd name="connsiteX0" fmla="*/ 43174 w 43199"/>
              <a:gd name="connsiteY0" fmla="*/ 43200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99 w 43199"/>
              <a:gd name="connsiteY3" fmla="*/ 19794 h 43200"/>
              <a:gd name="connsiteX4" fmla="*/ 43174 w 43199"/>
              <a:gd name="connsiteY4" fmla="*/ 0 h 43200"/>
              <a:gd name="connsiteX5" fmla="*/ 0 w 43199"/>
              <a:gd name="connsiteY5" fmla="*/ 0 h 43200"/>
              <a:gd name="connsiteX6" fmla="*/ 0 w 43199"/>
              <a:gd name="connsiteY6" fmla="*/ 43200 h 43200"/>
              <a:gd name="connsiteX7" fmla="*/ 43174 w 43199"/>
              <a:gd name="connsiteY7" fmla="*/ 43200 h 43200"/>
              <a:gd name="connsiteX0" fmla="*/ 43174 w 43199"/>
              <a:gd name="connsiteY0" fmla="*/ 43200 h 43200"/>
              <a:gd name="connsiteX1" fmla="*/ 43199 w 43199"/>
              <a:gd name="connsiteY1" fmla="*/ 23405 h 43200"/>
              <a:gd name="connsiteX2" fmla="*/ 43199 w 43199"/>
              <a:gd name="connsiteY2" fmla="*/ 19794 h 43200"/>
              <a:gd name="connsiteX3" fmla="*/ 43174 w 43199"/>
              <a:gd name="connsiteY3" fmla="*/ 0 h 43200"/>
              <a:gd name="connsiteX4" fmla="*/ 0 w 43199"/>
              <a:gd name="connsiteY4" fmla="*/ 0 h 43200"/>
              <a:gd name="connsiteX5" fmla="*/ 0 w 43199"/>
              <a:gd name="connsiteY5" fmla="*/ 43200 h 43200"/>
              <a:gd name="connsiteX6" fmla="*/ 43174 w 43199"/>
              <a:gd name="connsiteY6" fmla="*/ 43200 h 43200"/>
              <a:gd name="connsiteX0" fmla="*/ 43174 w 46380"/>
              <a:gd name="connsiteY0" fmla="*/ 43200 h 43200"/>
              <a:gd name="connsiteX1" fmla="*/ 43199 w 46380"/>
              <a:gd name="connsiteY1" fmla="*/ 19794 h 43200"/>
              <a:gd name="connsiteX2" fmla="*/ 43174 w 46380"/>
              <a:gd name="connsiteY2" fmla="*/ 0 h 43200"/>
              <a:gd name="connsiteX3" fmla="*/ 0 w 46380"/>
              <a:gd name="connsiteY3" fmla="*/ 0 h 43200"/>
              <a:gd name="connsiteX4" fmla="*/ 0 w 46380"/>
              <a:gd name="connsiteY4" fmla="*/ 43200 h 43200"/>
              <a:gd name="connsiteX5" fmla="*/ 43174 w 46380"/>
              <a:gd name="connsiteY5" fmla="*/ 43200 h 43200"/>
              <a:gd name="connsiteX0" fmla="*/ 43174 w 43199"/>
              <a:gd name="connsiteY0" fmla="*/ 43200 h 43200"/>
              <a:gd name="connsiteX1" fmla="*/ 43199 w 43199"/>
              <a:gd name="connsiteY1" fmla="*/ 19794 h 43200"/>
              <a:gd name="connsiteX2" fmla="*/ 43174 w 43199"/>
              <a:gd name="connsiteY2" fmla="*/ 0 h 43200"/>
              <a:gd name="connsiteX3" fmla="*/ 0 w 43199"/>
              <a:gd name="connsiteY3" fmla="*/ 0 h 43200"/>
              <a:gd name="connsiteX4" fmla="*/ 0 w 43199"/>
              <a:gd name="connsiteY4" fmla="*/ 43200 h 43200"/>
              <a:gd name="connsiteX5" fmla="*/ 43174 w 43199"/>
              <a:gd name="connsiteY5" fmla="*/ 43200 h 43200"/>
              <a:gd name="connsiteX0" fmla="*/ 43174 w 43174"/>
              <a:gd name="connsiteY0" fmla="*/ 43200 h 43200"/>
              <a:gd name="connsiteX1" fmla="*/ 43174 w 43174"/>
              <a:gd name="connsiteY1" fmla="*/ 0 h 43200"/>
              <a:gd name="connsiteX2" fmla="*/ 0 w 43174"/>
              <a:gd name="connsiteY2" fmla="*/ 0 h 43200"/>
              <a:gd name="connsiteX3" fmla="*/ 0 w 43174"/>
              <a:gd name="connsiteY3" fmla="*/ 43200 h 43200"/>
              <a:gd name="connsiteX4" fmla="*/ 43174 w 43174"/>
              <a:gd name="connsiteY4" fmla="*/ 43200 h 43200"/>
              <a:gd name="connsiteX0" fmla="*/ 43174 w 43174"/>
              <a:gd name="connsiteY0" fmla="*/ 43200 h 43200"/>
              <a:gd name="connsiteX1" fmla="*/ 43174 w 43174"/>
              <a:gd name="connsiteY1" fmla="*/ 0 h 43200"/>
              <a:gd name="connsiteX2" fmla="*/ 0 w 43174"/>
              <a:gd name="connsiteY2" fmla="*/ 0 h 43200"/>
              <a:gd name="connsiteX3" fmla="*/ 0 w 43174"/>
              <a:gd name="connsiteY3" fmla="*/ 43200 h 43200"/>
              <a:gd name="connsiteX4" fmla="*/ 43174 w 43174"/>
              <a:gd name="connsiteY4" fmla="*/ 4320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74" h="43200" stroke="0" extrusionOk="0">
                <a:moveTo>
                  <a:pt x="43174" y="43200"/>
                </a:moveTo>
                <a:lnTo>
                  <a:pt x="43174" y="0"/>
                </a:lnTo>
                <a:lnTo>
                  <a:pt x="0" y="0"/>
                </a:lnTo>
                <a:lnTo>
                  <a:pt x="0" y="43200"/>
                </a:lnTo>
                <a:lnTo>
                  <a:pt x="43174" y="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" name="Shape 1103"/>
          <p:cNvSpPr>
            <a:spLocks noGrp="1" noChangeArrowheads="1"/>
          </p:cNvSpPr>
          <p:nvPr userDrawn="1"/>
        </p:nvSpPr>
        <p:spPr bwMode="auto">
          <a:xfrm>
            <a:off x="274747" y="152627"/>
            <a:ext cx="11684421" cy="8786835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9"/>
                  <a:pt x="33448" y="43199"/>
                  <a:pt x="21600" y="43199"/>
                </a:cubicBezTo>
                <a:lnTo>
                  <a:pt x="21600" y="43199"/>
                </a:lnTo>
                <a:cubicBezTo>
                  <a:pt x="9749" y="43199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600" y="0"/>
                </a:cubicBezTo>
                <a:lnTo>
                  <a:pt x="21600" y="0"/>
                </a:lnTo>
                <a:cubicBezTo>
                  <a:pt x="33448" y="0"/>
                  <a:pt x="43199" y="9750"/>
                  <a:pt x="43199" y="21599"/>
                </a:cubicBezTo>
              </a:path>
            </a:pathLst>
          </a:custGeom>
          <a:solidFill>
            <a:srgbClr val="FFFFFF">
              <a:alpha val="1568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" name="Shape 1104"/>
          <p:cNvSpPr>
            <a:spLocks noGrp="1" noChangeArrowheads="1"/>
          </p:cNvSpPr>
          <p:nvPr userDrawn="1"/>
        </p:nvSpPr>
        <p:spPr bwMode="auto">
          <a:xfrm>
            <a:off x="367457" y="195485"/>
            <a:ext cx="11415605" cy="8585157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3137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0" name="Shape 1105"/>
          <p:cNvSpPr>
            <a:spLocks noGrp="1" noChangeArrowheads="1"/>
          </p:cNvSpPr>
          <p:nvPr userDrawn="1"/>
        </p:nvSpPr>
        <p:spPr bwMode="auto">
          <a:xfrm>
            <a:off x="459739" y="238581"/>
            <a:ext cx="11147635" cy="8383245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50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50"/>
                  <a:pt x="0" y="21599"/>
                </a:cubicBezTo>
                <a:lnTo>
                  <a:pt x="0" y="21599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4705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" name="Shape 1106"/>
          <p:cNvSpPr>
            <a:spLocks noGrp="1" noChangeArrowheads="1"/>
          </p:cNvSpPr>
          <p:nvPr userDrawn="1"/>
        </p:nvSpPr>
        <p:spPr bwMode="auto">
          <a:xfrm>
            <a:off x="552031" y="281682"/>
            <a:ext cx="10879241" cy="8181567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7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7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6274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2" name="Shape 1107"/>
          <p:cNvSpPr>
            <a:spLocks noGrp="1" noChangeArrowheads="1"/>
          </p:cNvSpPr>
          <p:nvPr userDrawn="1"/>
        </p:nvSpPr>
        <p:spPr bwMode="auto">
          <a:xfrm>
            <a:off x="644311" y="324540"/>
            <a:ext cx="10611271" cy="7979893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8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51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51"/>
                  <a:pt x="9751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7843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3" name="Shape 1108"/>
          <p:cNvSpPr>
            <a:spLocks noGrp="1" noChangeArrowheads="1"/>
          </p:cNvSpPr>
          <p:nvPr userDrawn="1"/>
        </p:nvSpPr>
        <p:spPr bwMode="auto">
          <a:xfrm>
            <a:off x="737021" y="367635"/>
            <a:ext cx="10342455" cy="7777977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9411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4" name="Shape 1109"/>
          <p:cNvSpPr>
            <a:spLocks noGrp="1" noChangeArrowheads="1"/>
          </p:cNvSpPr>
          <p:nvPr userDrawn="1"/>
        </p:nvSpPr>
        <p:spPr bwMode="auto">
          <a:xfrm>
            <a:off x="829315" y="410731"/>
            <a:ext cx="10074061" cy="7576065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49" y="43199"/>
                  <a:pt x="21600" y="43199"/>
                </a:cubicBezTo>
                <a:lnTo>
                  <a:pt x="21600" y="43199"/>
                </a:lnTo>
                <a:cubicBezTo>
                  <a:pt x="9750" y="43199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8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8"/>
                  <a:pt x="43200" y="21600"/>
                </a:cubicBezTo>
              </a:path>
            </a:pathLst>
          </a:custGeom>
          <a:solidFill>
            <a:srgbClr val="FFFFFF">
              <a:alpha val="10980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" name="Shape 1110"/>
          <p:cNvSpPr>
            <a:spLocks noGrp="1" noChangeArrowheads="1"/>
          </p:cNvSpPr>
          <p:nvPr userDrawn="1"/>
        </p:nvSpPr>
        <p:spPr bwMode="auto">
          <a:xfrm>
            <a:off x="921595" y="453593"/>
            <a:ext cx="9806091" cy="7374387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199" y="9751"/>
                  <a:pt x="43199" y="21600"/>
                </a:cubicBezTo>
              </a:path>
            </a:pathLst>
          </a:custGeom>
          <a:solidFill>
            <a:srgbClr val="FFFFFF">
              <a:alpha val="12549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6" name="Shape 1111"/>
          <p:cNvSpPr>
            <a:spLocks noGrp="1" noChangeArrowheads="1"/>
          </p:cNvSpPr>
          <p:nvPr userDrawn="1"/>
        </p:nvSpPr>
        <p:spPr bwMode="auto">
          <a:xfrm>
            <a:off x="1014305" y="496692"/>
            <a:ext cx="9537275" cy="7172475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199" y="21600"/>
                </a:moveTo>
                <a:lnTo>
                  <a:pt x="43199" y="21600"/>
                </a:lnTo>
                <a:lnTo>
                  <a:pt x="43199" y="21600"/>
                </a:lnTo>
                <a:cubicBezTo>
                  <a:pt x="43199" y="21600"/>
                  <a:pt x="43199" y="21600"/>
                  <a:pt x="43199" y="21600"/>
                </a:cubicBezTo>
                <a:lnTo>
                  <a:pt x="43199" y="21600"/>
                </a:lnTo>
                <a:lnTo>
                  <a:pt x="43199" y="21600"/>
                </a:lnTo>
                <a:cubicBezTo>
                  <a:pt x="43199" y="33449"/>
                  <a:pt x="33449" y="43199"/>
                  <a:pt x="21598" y="43199"/>
                </a:cubicBezTo>
                <a:lnTo>
                  <a:pt x="21598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8" y="0"/>
                </a:cubicBezTo>
                <a:lnTo>
                  <a:pt x="21598" y="0"/>
                </a:lnTo>
                <a:cubicBezTo>
                  <a:pt x="33449" y="0"/>
                  <a:pt x="43199" y="9750"/>
                  <a:pt x="43199" y="21600"/>
                </a:cubicBezTo>
              </a:path>
            </a:pathLst>
          </a:custGeom>
          <a:solidFill>
            <a:srgbClr val="FFFFFF">
              <a:alpha val="14117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7" name="Shape 1112"/>
          <p:cNvSpPr>
            <a:spLocks noGrp="1" noChangeArrowheads="1"/>
          </p:cNvSpPr>
          <p:nvPr userDrawn="1"/>
        </p:nvSpPr>
        <p:spPr bwMode="auto">
          <a:xfrm>
            <a:off x="1106597" y="539785"/>
            <a:ext cx="9268881" cy="6970559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199"/>
                  <a:pt x="21599" y="43199"/>
                </a:cubicBezTo>
                <a:lnTo>
                  <a:pt x="21599" y="43199"/>
                </a:lnTo>
                <a:cubicBezTo>
                  <a:pt x="9750" y="43199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1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1"/>
                  <a:pt x="43200" y="21599"/>
                </a:cubicBezTo>
              </a:path>
            </a:pathLst>
          </a:custGeom>
          <a:solidFill>
            <a:srgbClr val="FFFFFF">
              <a:alpha val="15686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8" name="Shape 1113"/>
          <p:cNvSpPr>
            <a:spLocks noGrp="1" noChangeArrowheads="1"/>
          </p:cNvSpPr>
          <p:nvPr userDrawn="1"/>
        </p:nvSpPr>
        <p:spPr bwMode="auto">
          <a:xfrm>
            <a:off x="1198879" y="582885"/>
            <a:ext cx="9000911" cy="6768645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9" y="43200"/>
                  <a:pt x="21600" y="43200"/>
                </a:cubicBezTo>
                <a:lnTo>
                  <a:pt x="21600" y="43200"/>
                </a:lnTo>
                <a:cubicBezTo>
                  <a:pt x="9750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600" y="0"/>
                </a:cubicBezTo>
                <a:lnTo>
                  <a:pt x="21600" y="0"/>
                </a:lnTo>
                <a:cubicBezTo>
                  <a:pt x="33449" y="0"/>
                  <a:pt x="43200" y="9749"/>
                  <a:pt x="43200" y="21599"/>
                </a:cubicBezTo>
              </a:path>
            </a:pathLst>
          </a:custGeom>
          <a:solidFill>
            <a:srgbClr val="FFFFFF">
              <a:alpha val="17647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9" name="Shape 1114"/>
          <p:cNvSpPr>
            <a:spLocks noGrp="1" noChangeArrowheads="1"/>
          </p:cNvSpPr>
          <p:nvPr userDrawn="1"/>
        </p:nvSpPr>
        <p:spPr bwMode="auto">
          <a:xfrm>
            <a:off x="1291165" y="625745"/>
            <a:ext cx="8732520" cy="6566969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9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50" y="0"/>
                  <a:pt x="21599" y="0"/>
                </a:cubicBezTo>
                <a:lnTo>
                  <a:pt x="21599" y="0"/>
                </a:lnTo>
                <a:cubicBezTo>
                  <a:pt x="33449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19215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0" name="Shape 1115"/>
          <p:cNvSpPr>
            <a:spLocks noGrp="1" noChangeArrowheads="1"/>
          </p:cNvSpPr>
          <p:nvPr userDrawn="1"/>
        </p:nvSpPr>
        <p:spPr bwMode="auto">
          <a:xfrm>
            <a:off x="1383881" y="668841"/>
            <a:ext cx="8464125" cy="6365293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48" y="43200"/>
                  <a:pt x="21600" y="43200"/>
                </a:cubicBezTo>
                <a:lnTo>
                  <a:pt x="21600" y="43200"/>
                </a:lnTo>
                <a:cubicBezTo>
                  <a:pt x="9748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48" y="0"/>
                  <a:pt x="21600" y="0"/>
                </a:cubicBezTo>
                <a:lnTo>
                  <a:pt x="21600" y="0"/>
                </a:lnTo>
                <a:cubicBezTo>
                  <a:pt x="33448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0784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1" name="Shape 1116"/>
          <p:cNvSpPr>
            <a:spLocks noGrp="1" noChangeArrowheads="1"/>
          </p:cNvSpPr>
          <p:nvPr userDrawn="1"/>
        </p:nvSpPr>
        <p:spPr bwMode="auto">
          <a:xfrm>
            <a:off x="1476162" y="711936"/>
            <a:ext cx="8195731" cy="6163380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199" y="21599"/>
                </a:moveTo>
                <a:lnTo>
                  <a:pt x="43199" y="21599"/>
                </a:lnTo>
                <a:lnTo>
                  <a:pt x="43199" y="21599"/>
                </a:lnTo>
                <a:cubicBezTo>
                  <a:pt x="43199" y="21599"/>
                  <a:pt x="43199" y="21599"/>
                  <a:pt x="43199" y="21599"/>
                </a:cubicBezTo>
                <a:lnTo>
                  <a:pt x="43199" y="21599"/>
                </a:lnTo>
                <a:lnTo>
                  <a:pt x="43199" y="21599"/>
                </a:lnTo>
                <a:cubicBezTo>
                  <a:pt x="43199" y="33448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50" y="43200"/>
                  <a:pt x="0" y="33448"/>
                  <a:pt x="0" y="21599"/>
                </a:cubicBezTo>
                <a:lnTo>
                  <a:pt x="0" y="21599"/>
                </a:lnTo>
                <a:cubicBezTo>
                  <a:pt x="0" y="9749"/>
                  <a:pt x="9750" y="0"/>
                  <a:pt x="21599" y="0"/>
                </a:cubicBezTo>
                <a:lnTo>
                  <a:pt x="21599" y="0"/>
                </a:lnTo>
                <a:cubicBezTo>
                  <a:pt x="33448" y="0"/>
                  <a:pt x="43199" y="9749"/>
                  <a:pt x="43199" y="21599"/>
                </a:cubicBezTo>
              </a:path>
            </a:pathLst>
          </a:custGeom>
          <a:solidFill>
            <a:srgbClr val="FFFFFF">
              <a:alpha val="22352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2" name="Shape 1117"/>
          <p:cNvSpPr>
            <a:spLocks noGrp="1" noChangeArrowheads="1"/>
          </p:cNvSpPr>
          <p:nvPr userDrawn="1"/>
        </p:nvSpPr>
        <p:spPr bwMode="auto">
          <a:xfrm>
            <a:off x="1568449" y="754795"/>
            <a:ext cx="7927339" cy="5961703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599"/>
                </a:moveTo>
                <a:lnTo>
                  <a:pt x="43200" y="21599"/>
                </a:lnTo>
                <a:lnTo>
                  <a:pt x="43200" y="21599"/>
                </a:lnTo>
                <a:cubicBezTo>
                  <a:pt x="43200" y="21599"/>
                  <a:pt x="43200" y="21599"/>
                  <a:pt x="43200" y="21599"/>
                </a:cubicBezTo>
                <a:lnTo>
                  <a:pt x="43200" y="21599"/>
                </a:lnTo>
                <a:lnTo>
                  <a:pt x="43200" y="21599"/>
                </a:lnTo>
                <a:cubicBezTo>
                  <a:pt x="43200" y="33449"/>
                  <a:pt x="33450" y="43200"/>
                  <a:pt x="21599" y="43200"/>
                </a:cubicBezTo>
                <a:lnTo>
                  <a:pt x="21599" y="43200"/>
                </a:lnTo>
                <a:cubicBezTo>
                  <a:pt x="9751" y="43200"/>
                  <a:pt x="0" y="33449"/>
                  <a:pt x="0" y="21599"/>
                </a:cubicBezTo>
                <a:lnTo>
                  <a:pt x="0" y="21599"/>
                </a:lnTo>
                <a:cubicBezTo>
                  <a:pt x="0" y="9750"/>
                  <a:pt x="9751" y="0"/>
                  <a:pt x="21599" y="0"/>
                </a:cubicBezTo>
                <a:lnTo>
                  <a:pt x="21599" y="0"/>
                </a:lnTo>
                <a:cubicBezTo>
                  <a:pt x="33450" y="0"/>
                  <a:pt x="43200" y="9750"/>
                  <a:pt x="43200" y="21599"/>
                </a:cubicBezTo>
              </a:path>
            </a:pathLst>
          </a:custGeom>
          <a:solidFill>
            <a:srgbClr val="FFFFFF">
              <a:alpha val="23921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3" name="Shape 1118"/>
          <p:cNvSpPr>
            <a:spLocks noGrp="1" noChangeArrowheads="1"/>
          </p:cNvSpPr>
          <p:nvPr userDrawn="1"/>
        </p:nvSpPr>
        <p:spPr bwMode="auto">
          <a:xfrm>
            <a:off x="1661166" y="797895"/>
            <a:ext cx="7658946" cy="5759789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9"/>
                  <a:pt x="33448" y="43200"/>
                  <a:pt x="21599" y="43200"/>
                </a:cubicBezTo>
                <a:lnTo>
                  <a:pt x="21599" y="43200"/>
                </a:lnTo>
                <a:cubicBezTo>
                  <a:pt x="9749" y="43200"/>
                  <a:pt x="0" y="33449"/>
                  <a:pt x="0" y="21600"/>
                </a:cubicBezTo>
                <a:lnTo>
                  <a:pt x="0" y="21600"/>
                </a:lnTo>
                <a:cubicBezTo>
                  <a:pt x="0" y="9750"/>
                  <a:pt x="9749" y="0"/>
                  <a:pt x="21599" y="0"/>
                </a:cubicBezTo>
                <a:lnTo>
                  <a:pt x="21599" y="0"/>
                </a:lnTo>
                <a:cubicBezTo>
                  <a:pt x="33448" y="0"/>
                  <a:pt x="43200" y="9750"/>
                  <a:pt x="43200" y="21600"/>
                </a:cubicBezTo>
              </a:path>
            </a:pathLst>
          </a:custGeom>
          <a:solidFill>
            <a:srgbClr val="FFFFFF">
              <a:alpha val="25490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4" name="Shape 1119"/>
          <p:cNvSpPr>
            <a:spLocks noGrp="1" noChangeArrowheads="1"/>
          </p:cNvSpPr>
          <p:nvPr userDrawn="1"/>
        </p:nvSpPr>
        <p:spPr bwMode="auto">
          <a:xfrm>
            <a:off x="1753445" y="840989"/>
            <a:ext cx="7390551" cy="5557875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43200" y="21600"/>
                </a:moveTo>
                <a:lnTo>
                  <a:pt x="43200" y="21600"/>
                </a:lnTo>
                <a:lnTo>
                  <a:pt x="43200" y="21600"/>
                </a:lnTo>
                <a:cubicBezTo>
                  <a:pt x="43200" y="21600"/>
                  <a:pt x="43200" y="21600"/>
                  <a:pt x="43200" y="21600"/>
                </a:cubicBezTo>
                <a:lnTo>
                  <a:pt x="43200" y="21600"/>
                </a:lnTo>
                <a:lnTo>
                  <a:pt x="43200" y="21600"/>
                </a:lnTo>
                <a:cubicBezTo>
                  <a:pt x="43200" y="33448"/>
                  <a:pt x="33450" y="43200"/>
                  <a:pt x="21600" y="43200"/>
                </a:cubicBezTo>
                <a:lnTo>
                  <a:pt x="21600" y="43200"/>
                </a:lnTo>
                <a:cubicBezTo>
                  <a:pt x="9749" y="43200"/>
                  <a:pt x="0" y="33448"/>
                  <a:pt x="0" y="21600"/>
                </a:cubicBezTo>
                <a:lnTo>
                  <a:pt x="0" y="21600"/>
                </a:lnTo>
                <a:cubicBezTo>
                  <a:pt x="0" y="9749"/>
                  <a:pt x="9749" y="0"/>
                  <a:pt x="21600" y="0"/>
                </a:cubicBezTo>
                <a:lnTo>
                  <a:pt x="21600" y="0"/>
                </a:lnTo>
                <a:cubicBezTo>
                  <a:pt x="33450" y="0"/>
                  <a:pt x="43200" y="9749"/>
                  <a:pt x="43200" y="21600"/>
                </a:cubicBezTo>
              </a:path>
            </a:pathLst>
          </a:custGeom>
          <a:solidFill>
            <a:srgbClr val="FFFFFF">
              <a:alpha val="27058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5" name="Shape 1120"/>
          <p:cNvSpPr>
            <a:spLocks noGrp="1" noChangeArrowheads="1"/>
          </p:cNvSpPr>
          <p:nvPr userDrawn="1"/>
        </p:nvSpPr>
        <p:spPr bwMode="auto">
          <a:xfrm>
            <a:off x="3034881" y="7624639"/>
            <a:ext cx="1772917" cy="1333393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600" y="0"/>
                </a:moveTo>
                <a:lnTo>
                  <a:pt x="21600" y="0"/>
                </a:lnTo>
                <a:cubicBezTo>
                  <a:pt x="33534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33"/>
                  <a:pt x="33534" y="43200"/>
                  <a:pt x="21600" y="43200"/>
                </a:cubicBezTo>
                <a:lnTo>
                  <a:pt x="21600" y="43200"/>
                </a:lnTo>
                <a:cubicBezTo>
                  <a:pt x="9665" y="43200"/>
                  <a:pt x="0" y="33533"/>
                  <a:pt x="0" y="21599"/>
                </a:cubicBezTo>
                <a:lnTo>
                  <a:pt x="0" y="21599"/>
                </a:lnTo>
                <a:cubicBezTo>
                  <a:pt x="0" y="9673"/>
                  <a:pt x="9665" y="0"/>
                  <a:pt x="21600" y="0"/>
                </a:cubicBezTo>
                <a:close/>
              </a:path>
            </a:pathLst>
          </a:custGeom>
          <a:solidFill>
            <a:srgbClr val="FFFFFF">
              <a:alpha val="11764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6" name="Shape 1121"/>
          <p:cNvSpPr>
            <a:spLocks noGrp="1" noChangeArrowheads="1"/>
          </p:cNvSpPr>
          <p:nvPr userDrawn="1"/>
        </p:nvSpPr>
        <p:spPr bwMode="auto">
          <a:xfrm>
            <a:off x="4276512" y="6773647"/>
            <a:ext cx="2803735" cy="2108430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596" y="0"/>
                </a:moveTo>
                <a:lnTo>
                  <a:pt x="21596" y="0"/>
                </a:lnTo>
                <a:cubicBezTo>
                  <a:pt x="33526" y="0"/>
                  <a:pt x="43200" y="9669"/>
                  <a:pt x="43200" y="21601"/>
                </a:cubicBezTo>
                <a:lnTo>
                  <a:pt x="43200" y="21601"/>
                </a:lnTo>
                <a:cubicBezTo>
                  <a:pt x="43200" y="33530"/>
                  <a:pt x="33526" y="43200"/>
                  <a:pt x="21596" y="43200"/>
                </a:cubicBezTo>
                <a:lnTo>
                  <a:pt x="21596" y="43200"/>
                </a:lnTo>
                <a:cubicBezTo>
                  <a:pt x="9673" y="43200"/>
                  <a:pt x="0" y="33530"/>
                  <a:pt x="0" y="21601"/>
                </a:cubicBezTo>
                <a:lnTo>
                  <a:pt x="0" y="21601"/>
                </a:lnTo>
                <a:cubicBezTo>
                  <a:pt x="0" y="9669"/>
                  <a:pt x="9673" y="0"/>
                  <a:pt x="21596" y="0"/>
                </a:cubicBezTo>
                <a:close/>
              </a:path>
            </a:pathLst>
          </a:custGeom>
          <a:solidFill>
            <a:srgbClr val="FFFFFF">
              <a:alpha val="14509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9" name="Shape 1124"/>
          <p:cNvSpPr>
            <a:spLocks noGrp="1" noChangeArrowheads="1"/>
          </p:cNvSpPr>
          <p:nvPr userDrawn="1"/>
        </p:nvSpPr>
        <p:spPr bwMode="auto">
          <a:xfrm>
            <a:off x="4556759" y="6686739"/>
            <a:ext cx="1253911" cy="943137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600" y="0"/>
                </a:moveTo>
                <a:lnTo>
                  <a:pt x="21600" y="0"/>
                </a:lnTo>
                <a:cubicBezTo>
                  <a:pt x="33530" y="0"/>
                  <a:pt x="43200" y="9672"/>
                  <a:pt x="43200" y="21604"/>
                </a:cubicBezTo>
                <a:lnTo>
                  <a:pt x="43200" y="21604"/>
                </a:lnTo>
                <a:cubicBezTo>
                  <a:pt x="43200" y="33525"/>
                  <a:pt x="33530" y="43200"/>
                  <a:pt x="21600" y="43200"/>
                </a:cubicBezTo>
                <a:lnTo>
                  <a:pt x="21600" y="43200"/>
                </a:lnTo>
                <a:cubicBezTo>
                  <a:pt x="9669" y="43200"/>
                  <a:pt x="0" y="33525"/>
                  <a:pt x="0" y="21604"/>
                </a:cubicBezTo>
                <a:lnTo>
                  <a:pt x="0" y="21604"/>
                </a:lnTo>
                <a:cubicBezTo>
                  <a:pt x="0" y="9672"/>
                  <a:pt x="9669" y="0"/>
                  <a:pt x="21600" y="0"/>
                </a:cubicBezTo>
                <a:close/>
              </a:path>
            </a:pathLst>
          </a:custGeom>
          <a:solidFill>
            <a:srgbClr val="FFFFFF">
              <a:alpha val="784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30" name="Shape 1125"/>
          <p:cNvSpPr>
            <a:spLocks noGrp="1" noChangeArrowheads="1"/>
          </p:cNvSpPr>
          <p:nvPr userDrawn="1"/>
        </p:nvSpPr>
        <p:spPr bwMode="auto">
          <a:xfrm>
            <a:off x="1523999" y="6919607"/>
            <a:ext cx="1028700" cy="773367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599" y="0"/>
                </a:moveTo>
                <a:lnTo>
                  <a:pt x="21599" y="0"/>
                </a:lnTo>
                <a:cubicBezTo>
                  <a:pt x="33527" y="0"/>
                  <a:pt x="43200" y="9668"/>
                  <a:pt x="43200" y="21599"/>
                </a:cubicBezTo>
                <a:lnTo>
                  <a:pt x="43200" y="21599"/>
                </a:lnTo>
                <a:cubicBezTo>
                  <a:pt x="43200" y="33530"/>
                  <a:pt x="33527" y="43200"/>
                  <a:pt x="21599" y="43200"/>
                </a:cubicBezTo>
                <a:lnTo>
                  <a:pt x="21599" y="43200"/>
                </a:lnTo>
                <a:cubicBezTo>
                  <a:pt x="9671" y="43200"/>
                  <a:pt x="0" y="33530"/>
                  <a:pt x="0" y="21599"/>
                </a:cubicBezTo>
                <a:lnTo>
                  <a:pt x="0" y="21599"/>
                </a:lnTo>
                <a:cubicBezTo>
                  <a:pt x="0" y="9668"/>
                  <a:pt x="9671" y="0"/>
                  <a:pt x="21599" y="0"/>
                </a:cubicBezTo>
                <a:close/>
              </a:path>
            </a:pathLst>
          </a:custGeom>
          <a:solidFill>
            <a:srgbClr val="FFFFFF">
              <a:alpha val="45098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3" name="Shape 1138"/>
          <p:cNvSpPr>
            <a:spLocks noGrp="1" noChangeArrowheads="1"/>
          </p:cNvSpPr>
          <p:nvPr userDrawn="1"/>
        </p:nvSpPr>
        <p:spPr bwMode="auto">
          <a:xfrm>
            <a:off x="3467106" y="6559351"/>
            <a:ext cx="1194645" cy="898373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5"/>
                  <a:pt x="43200" y="21594"/>
                </a:cubicBezTo>
                <a:lnTo>
                  <a:pt x="43200" y="21594"/>
                </a:lnTo>
                <a:cubicBezTo>
                  <a:pt x="43200" y="33524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24"/>
                  <a:pt x="0" y="21594"/>
                </a:cubicBezTo>
                <a:lnTo>
                  <a:pt x="0" y="21594"/>
                </a:lnTo>
                <a:cubicBezTo>
                  <a:pt x="0" y="9675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843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4" name="Shape 1139"/>
          <p:cNvSpPr>
            <a:spLocks noGrp="1" noChangeArrowheads="1"/>
          </p:cNvSpPr>
          <p:nvPr userDrawn="1"/>
        </p:nvSpPr>
        <p:spPr bwMode="auto">
          <a:xfrm>
            <a:off x="2472696" y="7093663"/>
            <a:ext cx="1133262" cy="852181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608" y="0"/>
                </a:moveTo>
                <a:lnTo>
                  <a:pt x="21608" y="0"/>
                </a:lnTo>
                <a:cubicBezTo>
                  <a:pt x="33533" y="0"/>
                  <a:pt x="43200" y="9668"/>
                  <a:pt x="43200" y="21593"/>
                </a:cubicBezTo>
                <a:lnTo>
                  <a:pt x="43200" y="21593"/>
                </a:lnTo>
                <a:cubicBezTo>
                  <a:pt x="43200" y="33519"/>
                  <a:pt x="33533" y="43200"/>
                  <a:pt x="21608" y="43200"/>
                </a:cubicBezTo>
                <a:lnTo>
                  <a:pt x="21608" y="43200"/>
                </a:lnTo>
                <a:cubicBezTo>
                  <a:pt x="9682" y="43200"/>
                  <a:pt x="0" y="33519"/>
                  <a:pt x="0" y="21593"/>
                </a:cubicBezTo>
                <a:lnTo>
                  <a:pt x="0" y="21593"/>
                </a:lnTo>
                <a:cubicBezTo>
                  <a:pt x="0" y="9668"/>
                  <a:pt x="9682" y="0"/>
                  <a:pt x="21608" y="0"/>
                </a:cubicBezTo>
                <a:close/>
              </a:path>
            </a:pathLst>
          </a:custGeom>
          <a:solidFill>
            <a:srgbClr val="FFFFFF">
              <a:alpha val="24705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5" name="Shape 1140"/>
          <p:cNvSpPr>
            <a:spLocks noGrp="1" noChangeArrowheads="1"/>
          </p:cNvSpPr>
          <p:nvPr userDrawn="1"/>
        </p:nvSpPr>
        <p:spPr bwMode="auto">
          <a:xfrm>
            <a:off x="2259751" y="8080614"/>
            <a:ext cx="1129875" cy="849561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607" y="0"/>
                </a:moveTo>
                <a:lnTo>
                  <a:pt x="21607" y="0"/>
                </a:lnTo>
                <a:cubicBezTo>
                  <a:pt x="33536" y="0"/>
                  <a:pt x="43200" y="9673"/>
                  <a:pt x="43200" y="21599"/>
                </a:cubicBezTo>
                <a:lnTo>
                  <a:pt x="43200" y="21599"/>
                </a:lnTo>
                <a:cubicBezTo>
                  <a:pt x="43200" y="33526"/>
                  <a:pt x="33536" y="43200"/>
                  <a:pt x="21607" y="43200"/>
                </a:cubicBezTo>
                <a:lnTo>
                  <a:pt x="21607" y="43200"/>
                </a:lnTo>
                <a:cubicBezTo>
                  <a:pt x="9679" y="43200"/>
                  <a:pt x="0" y="33526"/>
                  <a:pt x="0" y="21599"/>
                </a:cubicBezTo>
                <a:lnTo>
                  <a:pt x="0" y="21599"/>
                </a:lnTo>
                <a:cubicBezTo>
                  <a:pt x="0" y="9673"/>
                  <a:pt x="9679" y="0"/>
                  <a:pt x="21607" y="0"/>
                </a:cubicBezTo>
                <a:close/>
              </a:path>
            </a:pathLst>
          </a:custGeom>
          <a:solidFill>
            <a:srgbClr val="FFFFFF">
              <a:alpha val="32549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6" name="Shape 1141"/>
          <p:cNvSpPr>
            <a:spLocks noGrp="1" noChangeArrowheads="1"/>
          </p:cNvSpPr>
          <p:nvPr userDrawn="1"/>
        </p:nvSpPr>
        <p:spPr bwMode="auto">
          <a:xfrm>
            <a:off x="3555151" y="8782551"/>
            <a:ext cx="1340271" cy="1007903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600" y="0"/>
                </a:moveTo>
                <a:lnTo>
                  <a:pt x="21600" y="0"/>
                </a:lnTo>
                <a:cubicBezTo>
                  <a:pt x="33525" y="0"/>
                  <a:pt x="43200" y="9674"/>
                  <a:pt x="43200" y="21605"/>
                </a:cubicBezTo>
                <a:lnTo>
                  <a:pt x="43200" y="21605"/>
                </a:lnTo>
                <a:cubicBezTo>
                  <a:pt x="43200" y="33535"/>
                  <a:pt x="33525" y="43200"/>
                  <a:pt x="21600" y="43200"/>
                </a:cubicBezTo>
                <a:lnTo>
                  <a:pt x="21600" y="43200"/>
                </a:lnTo>
                <a:cubicBezTo>
                  <a:pt x="9674" y="43200"/>
                  <a:pt x="0" y="33535"/>
                  <a:pt x="0" y="21605"/>
                </a:cubicBezTo>
                <a:lnTo>
                  <a:pt x="0" y="21605"/>
                </a:lnTo>
                <a:cubicBezTo>
                  <a:pt x="0" y="9674"/>
                  <a:pt x="9674" y="0"/>
                  <a:pt x="21600" y="0"/>
                </a:cubicBezTo>
                <a:close/>
              </a:path>
            </a:pathLst>
          </a:custGeom>
          <a:solidFill>
            <a:srgbClr val="FFFFFF">
              <a:alpha val="7058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7" name="Shape 1142"/>
          <p:cNvSpPr>
            <a:spLocks noGrp="1" noChangeArrowheads="1"/>
          </p:cNvSpPr>
          <p:nvPr userDrawn="1"/>
        </p:nvSpPr>
        <p:spPr bwMode="auto">
          <a:xfrm>
            <a:off x="3362965" y="9366723"/>
            <a:ext cx="1032509" cy="776701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591" y="0"/>
                </a:moveTo>
                <a:lnTo>
                  <a:pt x="21591" y="0"/>
                </a:lnTo>
                <a:cubicBezTo>
                  <a:pt x="33528" y="0"/>
                  <a:pt x="43198" y="9667"/>
                  <a:pt x="43198" y="21600"/>
                </a:cubicBezTo>
                <a:lnTo>
                  <a:pt x="43198" y="21600"/>
                </a:lnTo>
                <a:cubicBezTo>
                  <a:pt x="43198" y="33519"/>
                  <a:pt x="33528" y="43200"/>
                  <a:pt x="21591" y="43200"/>
                </a:cubicBezTo>
                <a:lnTo>
                  <a:pt x="21591" y="43200"/>
                </a:lnTo>
                <a:cubicBezTo>
                  <a:pt x="9670" y="43200"/>
                  <a:pt x="0" y="33519"/>
                  <a:pt x="0" y="21600"/>
                </a:cubicBezTo>
                <a:lnTo>
                  <a:pt x="0" y="21600"/>
                </a:lnTo>
                <a:cubicBezTo>
                  <a:pt x="0" y="9667"/>
                  <a:pt x="9670" y="0"/>
                  <a:pt x="21591" y="0"/>
                </a:cubicBezTo>
                <a:close/>
              </a:path>
            </a:pathLst>
          </a:custGeom>
          <a:solidFill>
            <a:srgbClr val="FFFFFF">
              <a:alpha val="30979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8" name="Shape 1143"/>
          <p:cNvSpPr>
            <a:spLocks noGrp="1" noChangeArrowheads="1"/>
          </p:cNvSpPr>
          <p:nvPr userDrawn="1"/>
        </p:nvSpPr>
        <p:spPr bwMode="auto">
          <a:xfrm>
            <a:off x="5395381" y="8947081"/>
            <a:ext cx="1089659" cy="819324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599" y="0"/>
                </a:moveTo>
                <a:lnTo>
                  <a:pt x="21599" y="0"/>
                </a:lnTo>
                <a:cubicBezTo>
                  <a:pt x="33531" y="0"/>
                  <a:pt x="43200" y="9666"/>
                  <a:pt x="43200" y="21605"/>
                </a:cubicBezTo>
                <a:lnTo>
                  <a:pt x="43200" y="21605"/>
                </a:lnTo>
                <a:cubicBezTo>
                  <a:pt x="43200" y="33533"/>
                  <a:pt x="33531" y="43200"/>
                  <a:pt x="21599" y="43200"/>
                </a:cubicBezTo>
                <a:lnTo>
                  <a:pt x="21599" y="43200"/>
                </a:lnTo>
                <a:cubicBezTo>
                  <a:pt x="9666" y="43200"/>
                  <a:pt x="0" y="33533"/>
                  <a:pt x="0" y="21605"/>
                </a:cubicBezTo>
                <a:lnTo>
                  <a:pt x="0" y="21605"/>
                </a:lnTo>
                <a:cubicBezTo>
                  <a:pt x="0" y="9666"/>
                  <a:pt x="9666" y="0"/>
                  <a:pt x="21599" y="0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49" name="Shape 1144"/>
          <p:cNvSpPr>
            <a:spLocks noGrp="1" noChangeArrowheads="1"/>
          </p:cNvSpPr>
          <p:nvPr userDrawn="1"/>
        </p:nvSpPr>
        <p:spPr bwMode="auto">
          <a:xfrm>
            <a:off x="4556765" y="8368005"/>
            <a:ext cx="1466849" cy="1102907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606" y="0"/>
                </a:moveTo>
                <a:lnTo>
                  <a:pt x="21606" y="0"/>
                </a:lnTo>
                <a:cubicBezTo>
                  <a:pt x="33524" y="0"/>
                  <a:pt x="43200" y="9671"/>
                  <a:pt x="43200" y="21599"/>
                </a:cubicBezTo>
                <a:lnTo>
                  <a:pt x="43200" y="21599"/>
                </a:lnTo>
                <a:cubicBezTo>
                  <a:pt x="43200" y="33528"/>
                  <a:pt x="33524" y="43200"/>
                  <a:pt x="21606" y="43200"/>
                </a:cubicBezTo>
                <a:lnTo>
                  <a:pt x="21606" y="43200"/>
                </a:lnTo>
                <a:cubicBezTo>
                  <a:pt x="9674" y="43200"/>
                  <a:pt x="0" y="33528"/>
                  <a:pt x="0" y="21599"/>
                </a:cubicBezTo>
                <a:lnTo>
                  <a:pt x="0" y="21599"/>
                </a:lnTo>
                <a:cubicBezTo>
                  <a:pt x="0" y="9671"/>
                  <a:pt x="9674" y="0"/>
                  <a:pt x="21606" y="0"/>
                </a:cubicBezTo>
                <a:close/>
              </a:path>
            </a:pathLst>
          </a:custGeom>
          <a:solidFill>
            <a:srgbClr val="FFFFFF">
              <a:alpha val="31372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52" name="Shape 1147"/>
          <p:cNvSpPr>
            <a:spLocks noGrp="1" noChangeArrowheads="1"/>
          </p:cNvSpPr>
          <p:nvPr userDrawn="1"/>
        </p:nvSpPr>
        <p:spPr bwMode="auto">
          <a:xfrm>
            <a:off x="3914568" y="55242"/>
            <a:ext cx="1128605" cy="848847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600" y="0"/>
                </a:moveTo>
                <a:lnTo>
                  <a:pt x="21600" y="0"/>
                </a:lnTo>
                <a:cubicBezTo>
                  <a:pt x="33541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41" y="43200"/>
                  <a:pt x="21600" y="43200"/>
                </a:cubicBezTo>
                <a:lnTo>
                  <a:pt x="21600" y="43200"/>
                </a:lnTo>
                <a:cubicBezTo>
                  <a:pt x="9673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3" y="0"/>
                  <a:pt x="21600" y="0"/>
                </a:cubicBezTo>
                <a:close/>
              </a:path>
            </a:pathLst>
          </a:custGeom>
          <a:solidFill>
            <a:srgbClr val="FFFFFF">
              <a:alpha val="14509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53" name="Shape 1148"/>
          <p:cNvSpPr>
            <a:spLocks noGrp="1" noChangeArrowheads="1"/>
          </p:cNvSpPr>
          <p:nvPr userDrawn="1"/>
        </p:nvSpPr>
        <p:spPr bwMode="auto">
          <a:xfrm>
            <a:off x="3408261" y="53573"/>
            <a:ext cx="1123101" cy="844561"/>
          </a:xfrm>
          <a:custGeom>
            <a:avLst/>
            <a:gdLst/>
            <a:ahLst/>
            <a:cxnLst/>
            <a:rect l="l" t="t" r="r" b="b"/>
            <a:pathLst>
              <a:path w="43200" h="43200" stroke="0" extrusionOk="0">
                <a:moveTo>
                  <a:pt x="21608" y="0"/>
                </a:moveTo>
                <a:lnTo>
                  <a:pt x="21608" y="0"/>
                </a:lnTo>
                <a:cubicBezTo>
                  <a:pt x="33527" y="0"/>
                  <a:pt x="43200" y="9670"/>
                  <a:pt x="43200" y="21593"/>
                </a:cubicBezTo>
                <a:lnTo>
                  <a:pt x="43200" y="21593"/>
                </a:lnTo>
                <a:cubicBezTo>
                  <a:pt x="43200" y="33529"/>
                  <a:pt x="33527" y="43200"/>
                  <a:pt x="21608" y="43200"/>
                </a:cubicBezTo>
                <a:lnTo>
                  <a:pt x="21608" y="43200"/>
                </a:lnTo>
                <a:cubicBezTo>
                  <a:pt x="9672" y="43200"/>
                  <a:pt x="0" y="33529"/>
                  <a:pt x="0" y="21593"/>
                </a:cubicBezTo>
                <a:lnTo>
                  <a:pt x="0" y="21593"/>
                </a:lnTo>
                <a:cubicBezTo>
                  <a:pt x="0" y="9670"/>
                  <a:pt x="9672" y="0"/>
                  <a:pt x="21608" y="0"/>
                </a:cubicBezTo>
                <a:close/>
              </a:path>
            </a:pathLst>
          </a:custGeom>
          <a:solidFill>
            <a:srgbClr val="FFFFFF">
              <a:alpha val="16470"/>
            </a:srgb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1198879" y="2400305"/>
            <a:ext cx="15865999" cy="6788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1223119" y="9534529"/>
            <a:ext cx="4267199" cy="54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7184183-74E9-4393-9769-E1D9236041BE}" type="datetimeFigureOut">
              <a:rPr lang="ru-RU"/>
              <a:t>04.02.2023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6248399" y="9534529"/>
            <a:ext cx="5791199" cy="54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181743" y="411957"/>
            <a:ext cx="15883135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12888415" y="9534529"/>
            <a:ext cx="4176463" cy="54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A530004-958A-4E15-9840-E9741BECB0F3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4400" b="1">
          <a:solidFill>
            <a:schemeClr val="accent6">
              <a:lumMod val="50000"/>
            </a:schemeClr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 bwMode="auto"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/>
            <a:stretch/>
          </p:blipFill>
          <p:spPr bwMode="auto"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 bwMode="auto">
            <a:xfrm>
              <a:off x="0" y="0"/>
              <a:ext cx="6246495" cy="1820545"/>
            </a:xfrm>
            <a:custGeom>
              <a:avLst/>
              <a:gdLst/>
              <a:ahLst/>
              <a:cxnLst/>
              <a:rect l="l" t="t" r="r" b="b"/>
              <a:pathLst>
                <a:path w="6246495" h="1820545" extrusionOk="0">
                  <a:moveTo>
                    <a:pt x="5195657" y="1820128"/>
                  </a:moveTo>
                  <a:lnTo>
                    <a:pt x="0" y="1820128"/>
                  </a:lnTo>
                  <a:lnTo>
                    <a:pt x="0" y="0"/>
                  </a:lnTo>
                  <a:lnTo>
                    <a:pt x="6246174" y="0"/>
                  </a:lnTo>
                  <a:lnTo>
                    <a:pt x="5195657" y="1820128"/>
                  </a:lnTo>
                  <a:close/>
                </a:path>
              </a:pathLst>
            </a:custGeom>
            <a:solidFill>
              <a:srgbClr val="1736B1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/>
            </a:p>
          </p:txBody>
        </p:sp>
        <p:sp>
          <p:nvSpPr>
            <p:cNvPr id="5" name="object 5"/>
            <p:cNvSpPr/>
            <p:nvPr/>
          </p:nvSpPr>
          <p:spPr bwMode="auto">
            <a:xfrm>
              <a:off x="8753802" y="5306470"/>
              <a:ext cx="9534525" cy="4980940"/>
            </a:xfrm>
            <a:custGeom>
              <a:avLst/>
              <a:gdLst/>
              <a:ahLst/>
              <a:cxnLst/>
              <a:rect l="l" t="t" r="r" b="b"/>
              <a:pathLst>
                <a:path w="9534525" h="4980940" extrusionOk="0">
                  <a:moveTo>
                    <a:pt x="2873615" y="0"/>
                  </a:moveTo>
                  <a:lnTo>
                    <a:pt x="9534195" y="0"/>
                  </a:lnTo>
                  <a:lnTo>
                    <a:pt x="9534195" y="4980529"/>
                  </a:lnTo>
                  <a:lnTo>
                    <a:pt x="0" y="4980529"/>
                  </a:lnTo>
                  <a:lnTo>
                    <a:pt x="2873615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/>
            <a:stretch/>
          </p:blipFill>
          <p:spPr bwMode="auto">
            <a:xfrm>
              <a:off x="995057" y="698924"/>
              <a:ext cx="990599" cy="5619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 bwMode="auto">
            <a:xfrm>
              <a:off x="8871764" y="0"/>
              <a:ext cx="9416415" cy="1819909"/>
            </a:xfrm>
            <a:custGeom>
              <a:avLst/>
              <a:gdLst/>
              <a:ahLst/>
              <a:cxnLst/>
              <a:rect l="l" t="t" r="r" b="b"/>
              <a:pathLst>
                <a:path w="9416415" h="1819910" extrusionOk="0">
                  <a:moveTo>
                    <a:pt x="9416235" y="1819837"/>
                  </a:moveTo>
                  <a:lnTo>
                    <a:pt x="1280588" y="1819837"/>
                  </a:lnTo>
                  <a:lnTo>
                    <a:pt x="0" y="0"/>
                  </a:lnTo>
                  <a:lnTo>
                    <a:pt x="9416235" y="0"/>
                  </a:lnTo>
                  <a:lnTo>
                    <a:pt x="9416235" y="1819837"/>
                  </a:lnTo>
                  <a:close/>
                </a:path>
              </a:pathLst>
            </a:custGeom>
            <a:solidFill>
              <a:srgbClr val="8B52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/>
            <a:stretch/>
          </p:blipFill>
          <p:spPr bwMode="auto">
            <a:xfrm>
              <a:off x="10166298" y="508938"/>
              <a:ext cx="933449" cy="94297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 bwMode="auto">
          <a:xfrm>
            <a:off x="11985696" y="5682027"/>
            <a:ext cx="5641209" cy="153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 algn="l">
              <a:lnSpc>
                <a:spcPct val="100000"/>
              </a:lnSpc>
              <a:spcBef>
                <a:spcPts val="100"/>
              </a:spcBef>
              <a:defRPr/>
            </a:pPr>
            <a:r>
              <a:rPr sz="5000" b="1" spc="155">
                <a:solidFill>
                  <a:srgbClr val="FFFFFF"/>
                </a:solidFill>
                <a:latin typeface="Times New Roman"/>
                <a:cs typeface="Times New Roman"/>
              </a:rPr>
              <a:t>HAND GESTURE CONTROL APP</a:t>
            </a:r>
            <a:endParaRPr sz="5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 bwMode="auto">
          <a:xfrm>
            <a:off x="2237774" y="616297"/>
            <a:ext cx="3187377" cy="5772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defRPr/>
            </a:pPr>
            <a:r>
              <a:rPr sz="3700" b="1" spc="120">
                <a:solidFill>
                  <a:srgbClr val="FFFFFF"/>
                </a:solidFill>
                <a:latin typeface="Times New Roman"/>
                <a:cs typeface="Times New Roman"/>
              </a:rPr>
              <a:t>Star Tech</a:t>
            </a:r>
            <a:endParaRPr sz="3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461415" name="Title 10"/>
          <p:cNvSpPr>
            <a:spLocks noGrp="1"/>
          </p:cNvSpPr>
          <p:nvPr>
            <p:ph type="title"/>
          </p:nvPr>
        </p:nvSpPr>
        <p:spPr bwMode="auto">
          <a:xfrm>
            <a:off x="1387736" y="174946"/>
            <a:ext cx="15512526" cy="8980426"/>
          </a:xfrm>
        </p:spPr>
        <p:txBody>
          <a:bodyPr/>
          <a:lstStyle/>
          <a:p>
            <a:pPr>
              <a:defRPr/>
            </a:pPr>
            <a:r>
              <a:rPr sz="9600">
                <a:latin typeface="Comic Sans MS"/>
                <a:cs typeface="Comic Sans MS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 bwMode="auto"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36B1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/>
          </a:p>
        </p:txBody>
      </p:sp>
      <p:grpSp>
        <p:nvGrpSpPr>
          <p:cNvPr id="3" name="object 3"/>
          <p:cNvGrpSpPr/>
          <p:nvPr/>
        </p:nvGrpSpPr>
        <p:grpSpPr bwMode="auto"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/>
            <a:stretch/>
          </p:blipFill>
          <p:spPr bwMode="auto">
            <a:xfrm>
              <a:off x="9896475" y="0"/>
              <a:ext cx="8391524" cy="95158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 bwMode="auto">
            <a:xfrm>
              <a:off x="0" y="9515875"/>
              <a:ext cx="13275944" cy="771525"/>
            </a:xfrm>
            <a:custGeom>
              <a:avLst/>
              <a:gdLst/>
              <a:ahLst/>
              <a:cxnLst/>
              <a:rect l="l" t="t" r="r" b="b"/>
              <a:pathLst>
                <a:path w="13275944" h="771525" extrusionOk="0">
                  <a:moveTo>
                    <a:pt x="13275755" y="771123"/>
                  </a:moveTo>
                  <a:lnTo>
                    <a:pt x="0" y="771123"/>
                  </a:lnTo>
                  <a:lnTo>
                    <a:pt x="0" y="0"/>
                  </a:lnTo>
                  <a:lnTo>
                    <a:pt x="12830712" y="0"/>
                  </a:lnTo>
                  <a:lnTo>
                    <a:pt x="13275755" y="771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/>
            <a:stretch/>
          </p:blipFill>
          <p:spPr bwMode="auto">
            <a:xfrm>
              <a:off x="1028699" y="1028700"/>
              <a:ext cx="1028699" cy="5810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 bwMode="auto">
          <a:xfrm>
            <a:off x="1016000" y="2032023"/>
            <a:ext cx="522859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0000" spc="-105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10000" spc="-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0" spc="12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endParaRPr sz="10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 bwMode="auto">
          <a:xfrm>
            <a:off x="1015998" y="4041036"/>
            <a:ext cx="4432527" cy="413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3500" spc="65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35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55">
                <a:solidFill>
                  <a:srgbClr val="FFFFFF"/>
                </a:solidFill>
                <a:latin typeface="Trebuchet MS"/>
                <a:cs typeface="Trebuchet MS"/>
              </a:rPr>
              <a:t>Leader:</a:t>
            </a:r>
            <a:endParaRPr sz="3500">
              <a:latin typeface="Trebuchet MS"/>
              <a:cs typeface="Trebuchet MS"/>
            </a:endParaRPr>
          </a:p>
          <a:p>
            <a:pPr marL="883285">
              <a:lnSpc>
                <a:spcPct val="100000"/>
              </a:lnSpc>
              <a:defRPr/>
            </a:pPr>
            <a:r>
              <a:rPr sz="3500" spc="160">
                <a:solidFill>
                  <a:srgbClr val="FFFFFF"/>
                </a:solidFill>
                <a:latin typeface="Trebuchet MS"/>
                <a:cs typeface="Trebuchet MS"/>
              </a:rPr>
              <a:t>Soujannya</a:t>
            </a:r>
            <a:r>
              <a:rPr sz="3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155">
                <a:solidFill>
                  <a:srgbClr val="FFFFFF"/>
                </a:solidFill>
                <a:latin typeface="Trebuchet MS"/>
                <a:cs typeface="Trebuchet MS"/>
              </a:rPr>
              <a:t>Deb</a:t>
            </a:r>
            <a:endParaRPr sz="3500">
              <a:latin typeface="Trebuchet MS"/>
              <a:cs typeface="Trebuchet MS"/>
            </a:endParaRPr>
          </a:p>
          <a:p>
            <a:pPr marL="936625">
              <a:lnSpc>
                <a:spcPts val="2365"/>
              </a:lnSpc>
              <a:spcBef>
                <a:spcPts val="75"/>
              </a:spcBef>
              <a:defRPr/>
            </a:pPr>
            <a:r>
              <a:rPr sz="2000" spc="75">
                <a:solidFill>
                  <a:srgbClr val="FFFFFF"/>
                </a:solidFill>
                <a:latin typeface="Trebuchet MS"/>
                <a:cs typeface="Trebuchet MS"/>
              </a:rPr>
              <a:t>Roll-CSE(DS)/20/39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4165"/>
              </a:lnSpc>
              <a:defRPr/>
            </a:pPr>
            <a:r>
              <a:rPr sz="3500" spc="165">
                <a:solidFill>
                  <a:srgbClr val="FFFFFF"/>
                </a:solidFill>
                <a:latin typeface="Trebuchet MS"/>
                <a:cs typeface="Trebuchet MS"/>
              </a:rPr>
              <a:t>Member</a:t>
            </a:r>
            <a:r>
              <a:rPr sz="35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305">
                <a:solidFill>
                  <a:srgbClr val="FFFFFF"/>
                </a:solidFill>
                <a:latin typeface="Trebuchet MS"/>
                <a:cs typeface="Trebuchet MS"/>
              </a:rPr>
              <a:t>1:</a:t>
            </a:r>
            <a:endParaRPr sz="3500">
              <a:latin typeface="Trebuchet MS"/>
              <a:cs typeface="Trebuchet MS"/>
            </a:endParaRPr>
          </a:p>
          <a:p>
            <a:pPr marL="883285">
              <a:lnSpc>
                <a:spcPct val="100000"/>
              </a:lnSpc>
              <a:defRPr/>
            </a:pPr>
            <a:r>
              <a:rPr sz="3500" spc="85">
                <a:solidFill>
                  <a:srgbClr val="FFFFFF"/>
                </a:solidFill>
                <a:latin typeface="Trebuchet MS"/>
                <a:cs typeface="Trebuchet MS"/>
              </a:rPr>
              <a:t>Aftab</a:t>
            </a:r>
            <a:r>
              <a:rPr sz="35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135">
                <a:solidFill>
                  <a:srgbClr val="FFFFFF"/>
                </a:solidFill>
                <a:latin typeface="Trebuchet MS"/>
                <a:cs typeface="Trebuchet MS"/>
              </a:rPr>
              <a:t>Mallick</a:t>
            </a:r>
            <a:endParaRPr sz="3500">
              <a:latin typeface="Trebuchet MS"/>
              <a:cs typeface="Trebuchet MS"/>
            </a:endParaRPr>
          </a:p>
          <a:p>
            <a:pPr marL="865505">
              <a:lnSpc>
                <a:spcPts val="2365"/>
              </a:lnSpc>
              <a:spcBef>
                <a:spcPts val="75"/>
              </a:spcBef>
              <a:defRPr/>
            </a:pPr>
            <a:r>
              <a:rPr sz="2000" spc="80">
                <a:solidFill>
                  <a:srgbClr val="FFFFFF"/>
                </a:solidFill>
                <a:latin typeface="Trebuchet MS"/>
                <a:cs typeface="Trebuchet MS"/>
              </a:rPr>
              <a:t>Roll-CSE(DS)/20/60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4165"/>
              </a:lnSpc>
              <a:defRPr/>
            </a:pPr>
            <a:r>
              <a:rPr sz="3500" spc="165">
                <a:solidFill>
                  <a:srgbClr val="FFFFFF"/>
                </a:solidFill>
                <a:latin typeface="Trebuchet MS"/>
                <a:cs typeface="Trebuchet MS"/>
              </a:rPr>
              <a:t>Member</a:t>
            </a:r>
            <a:r>
              <a:rPr sz="35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-204">
                <a:solidFill>
                  <a:srgbClr val="FFFFFF"/>
                </a:solidFill>
                <a:latin typeface="Trebuchet MS"/>
                <a:cs typeface="Trebuchet MS"/>
              </a:rPr>
              <a:t>2:</a:t>
            </a:r>
            <a:endParaRPr sz="3500">
              <a:latin typeface="Trebuchet MS"/>
              <a:cs typeface="Trebuchet MS"/>
            </a:endParaRPr>
          </a:p>
          <a:p>
            <a:pPr marL="883285">
              <a:lnSpc>
                <a:spcPct val="100000"/>
              </a:lnSpc>
              <a:defRPr/>
            </a:pPr>
            <a:r>
              <a:rPr sz="3500" spc="165">
                <a:solidFill>
                  <a:srgbClr val="FFFFFF"/>
                </a:solidFill>
                <a:latin typeface="Trebuchet MS"/>
                <a:cs typeface="Trebuchet MS"/>
              </a:rPr>
              <a:t>Abhinaba</a:t>
            </a:r>
            <a:r>
              <a:rPr sz="35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500" spc="175">
                <a:solidFill>
                  <a:srgbClr val="FFFFFF"/>
                </a:solidFill>
                <a:latin typeface="Trebuchet MS"/>
                <a:cs typeface="Trebuchet MS"/>
              </a:rPr>
              <a:t>Sarkar</a:t>
            </a:r>
            <a:endParaRPr sz="3500">
              <a:latin typeface="Trebuchet MS"/>
              <a:cs typeface="Trebuchet MS"/>
            </a:endParaRPr>
          </a:p>
          <a:p>
            <a:pPr marL="865505">
              <a:lnSpc>
                <a:spcPct val="100000"/>
              </a:lnSpc>
              <a:spcBef>
                <a:spcPts val="75"/>
              </a:spcBef>
              <a:defRPr/>
            </a:pPr>
            <a:r>
              <a:rPr sz="2000" spc="70">
                <a:solidFill>
                  <a:srgbClr val="FFFFFF"/>
                </a:solidFill>
                <a:latin typeface="Trebuchet MS"/>
                <a:cs typeface="Trebuchet MS"/>
              </a:rPr>
              <a:t>Roll-CSE(DS)/20/47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 bwMode="auto">
          <a:xfrm>
            <a:off x="175257" y="2061378"/>
            <a:ext cx="17968905" cy="5041935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>
              <a:defRPr/>
            </a:pP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r>
              <a:rPr sz="3000" b="1" i="1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Hand Gesture Recognition for Improved Human-Computer Interaction</a:t>
            </a:r>
            <a:r>
              <a:rPr sz="30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: The objective is to develop an application that utilizes hand gestures as an alternative input method for controlling a laptop.</a:t>
            </a: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r>
              <a:rPr sz="3000" b="1" i="1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Efficiency and Convenience:</a:t>
            </a:r>
            <a:r>
              <a:rPr sz="30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 With this innovative solution, you can perform basic tasks on your computer, such as controlling media playback, navigating a slideshow, and scrolling web pages, without the need for traditional input devices such as a keyboard or mouse.</a:t>
            </a: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r>
              <a:rPr sz="3000" b="1" i="1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Advancing the User Interface:</a:t>
            </a:r>
            <a:r>
              <a:rPr sz="30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 This project aims to promote a more intuitive and user-friendly interface by incorporating advanced gesture recognition technology into everyday computing.</a:t>
            </a:r>
            <a:endParaRPr sz="3000">
              <a:latin typeface="Comic Sans MS"/>
              <a:cs typeface="Comic Sans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 bwMode="auto">
          <a:xfrm>
            <a:off x="175257" y="136794"/>
            <a:ext cx="535178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10000" spc="-1035">
                <a:solidFill>
                  <a:srgbClr val="242424"/>
                </a:solidFill>
                <a:latin typeface="Times New Roman"/>
                <a:cs typeface="Times New Roman"/>
              </a:rPr>
              <a:t>O</a:t>
            </a:r>
            <a:r>
              <a:rPr sz="10000" spc="-20">
                <a:solidFill>
                  <a:srgbClr val="242424"/>
                </a:solidFill>
                <a:latin typeface="Times New Roman"/>
                <a:cs typeface="Times New Roman"/>
              </a:rPr>
              <a:t>b</a:t>
            </a:r>
            <a:r>
              <a:rPr sz="10000" spc="-245">
                <a:solidFill>
                  <a:srgbClr val="242424"/>
                </a:solidFill>
                <a:latin typeface="Times New Roman"/>
                <a:cs typeface="Times New Roman"/>
              </a:rPr>
              <a:t>j</a:t>
            </a:r>
            <a:r>
              <a:rPr sz="10000" spc="395">
                <a:solidFill>
                  <a:srgbClr val="242424"/>
                </a:solidFill>
                <a:latin typeface="Times New Roman"/>
                <a:cs typeface="Times New Roman"/>
              </a:rPr>
              <a:t>e</a:t>
            </a:r>
            <a:r>
              <a:rPr sz="10000" spc="25">
                <a:solidFill>
                  <a:srgbClr val="242424"/>
                </a:solidFill>
                <a:latin typeface="Times New Roman"/>
                <a:cs typeface="Times New Roman"/>
              </a:rPr>
              <a:t>c</a:t>
            </a:r>
            <a:r>
              <a:rPr sz="10000" spc="480">
                <a:solidFill>
                  <a:srgbClr val="242424"/>
                </a:solidFill>
                <a:latin typeface="Times New Roman"/>
                <a:cs typeface="Times New Roman"/>
              </a:rPr>
              <a:t>t</a:t>
            </a:r>
            <a:r>
              <a:rPr sz="10000" spc="470">
                <a:solidFill>
                  <a:srgbClr val="242424"/>
                </a:solidFill>
                <a:latin typeface="Times New Roman"/>
                <a:cs typeface="Times New Roman"/>
              </a:rPr>
              <a:t>i</a:t>
            </a:r>
            <a:r>
              <a:rPr sz="10000" spc="325">
                <a:solidFill>
                  <a:srgbClr val="242424"/>
                </a:solidFill>
                <a:latin typeface="Times New Roman"/>
                <a:cs typeface="Times New Roman"/>
              </a:rPr>
              <a:t>v</a:t>
            </a:r>
            <a:r>
              <a:rPr sz="10000" spc="400">
                <a:solidFill>
                  <a:srgbClr val="242424"/>
                </a:solidFill>
                <a:latin typeface="Times New Roman"/>
                <a:cs typeface="Times New Roman"/>
              </a:rPr>
              <a:t>e</a:t>
            </a:r>
            <a:endParaRPr sz="10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/>
        </p:blipFill>
        <p:spPr bwMode="auto">
          <a:xfrm>
            <a:off x="0" y="7033507"/>
            <a:ext cx="5811512" cy="325349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/>
          <a:stretch/>
        </p:blipFill>
        <p:spPr bwMode="auto">
          <a:xfrm>
            <a:off x="294156" y="2973466"/>
            <a:ext cx="7696924" cy="37651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 bwMode="auto">
          <a:xfrm>
            <a:off x="191446" y="169588"/>
            <a:ext cx="7288814" cy="1549434"/>
          </a:xfrm>
          <a:prstGeom prst="rect">
            <a:avLst/>
          </a:prstGeom>
        </p:spPr>
        <p:txBody>
          <a:bodyPr vert="horz" wrap="square" lIns="0" tIns="158749" rIns="0" bIns="0" rtlCol="0">
            <a:spAutoFit/>
          </a:bodyPr>
          <a:lstStyle/>
          <a:p>
            <a:pPr marL="12700" marR="5080" algn="l">
              <a:lnSpc>
                <a:spcPts val="10950"/>
              </a:lnSpc>
              <a:spcBef>
                <a:spcPts val="1250"/>
              </a:spcBef>
              <a:defRPr/>
            </a:pPr>
            <a:r>
              <a:rPr sz="7200" b="1" spc="125">
                <a:solidFill>
                  <a:srgbClr val="1736B1"/>
                </a:solidFill>
                <a:latin typeface="Times New Roman"/>
                <a:cs typeface="Times New Roman"/>
              </a:rPr>
              <a:t>Our </a:t>
            </a:r>
            <a:r>
              <a:rPr sz="7200" b="1" spc="130">
                <a:solidFill>
                  <a:srgbClr val="1736B1"/>
                </a:solidFill>
                <a:latin typeface="Times New Roman"/>
                <a:cs typeface="Times New Roman"/>
              </a:rPr>
              <a:t> </a:t>
            </a:r>
            <a:r>
              <a:rPr sz="7200" b="1" spc="430">
                <a:solidFill>
                  <a:srgbClr val="1736B1"/>
                </a:solidFill>
                <a:latin typeface="Times New Roman"/>
                <a:cs typeface="Times New Roman"/>
              </a:rPr>
              <a:t>S</a:t>
            </a:r>
            <a:r>
              <a:rPr sz="7200" b="1" spc="265">
                <a:solidFill>
                  <a:srgbClr val="1736B1"/>
                </a:solidFill>
                <a:latin typeface="Times New Roman"/>
                <a:cs typeface="Times New Roman"/>
              </a:rPr>
              <a:t>o</a:t>
            </a:r>
            <a:r>
              <a:rPr sz="7200" b="1" spc="730">
                <a:solidFill>
                  <a:srgbClr val="1736B1"/>
                </a:solidFill>
                <a:latin typeface="Times New Roman"/>
                <a:cs typeface="Times New Roman"/>
              </a:rPr>
              <a:t>l</a:t>
            </a:r>
            <a:r>
              <a:rPr sz="7200" b="1" spc="770">
                <a:solidFill>
                  <a:srgbClr val="1736B1"/>
                </a:solidFill>
                <a:latin typeface="Times New Roman"/>
                <a:cs typeface="Times New Roman"/>
              </a:rPr>
              <a:t>u</a:t>
            </a:r>
            <a:r>
              <a:rPr sz="7200" b="1" spc="680">
                <a:solidFill>
                  <a:srgbClr val="1736B1"/>
                </a:solidFill>
                <a:latin typeface="Times New Roman"/>
                <a:cs typeface="Times New Roman"/>
              </a:rPr>
              <a:t>t</a:t>
            </a:r>
            <a:r>
              <a:rPr sz="7200" b="1" spc="670">
                <a:solidFill>
                  <a:srgbClr val="1736B1"/>
                </a:solidFill>
                <a:latin typeface="Times New Roman"/>
                <a:cs typeface="Times New Roman"/>
              </a:rPr>
              <a:t>i</a:t>
            </a:r>
            <a:r>
              <a:rPr sz="7200" b="1" spc="265">
                <a:solidFill>
                  <a:srgbClr val="1736B1"/>
                </a:solidFill>
                <a:latin typeface="Times New Roman"/>
                <a:cs typeface="Times New Roman"/>
              </a:rPr>
              <a:t>o</a:t>
            </a:r>
            <a:r>
              <a:rPr sz="7200" b="1" spc="930">
                <a:solidFill>
                  <a:srgbClr val="1736B1"/>
                </a:solidFill>
                <a:latin typeface="Times New Roman"/>
                <a:cs typeface="Times New Roman"/>
              </a:rPr>
              <a:t>n</a:t>
            </a:r>
            <a:r>
              <a:rPr sz="7200" b="1" spc="695">
                <a:solidFill>
                  <a:srgbClr val="1736B1"/>
                </a:solidFill>
                <a:latin typeface="Times New Roman"/>
                <a:cs typeface="Times New Roman"/>
              </a:rPr>
              <a:t>s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 bwMode="auto">
          <a:xfrm>
            <a:off x="294156" y="2126127"/>
            <a:ext cx="6261735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4100" spc="45">
                <a:solidFill>
                  <a:srgbClr val="1736B1"/>
                </a:solidFill>
                <a:latin typeface="Times New Roman"/>
                <a:cs typeface="Times New Roman"/>
              </a:rPr>
              <a:t>Circuit </a:t>
            </a:r>
            <a:r>
              <a:rPr sz="4100" spc="190">
                <a:solidFill>
                  <a:srgbClr val="1736B1"/>
                </a:solidFill>
                <a:latin typeface="Times New Roman"/>
                <a:cs typeface="Times New Roman"/>
              </a:rPr>
              <a:t>diagram</a:t>
            </a:r>
            <a:r>
              <a:rPr sz="4100" spc="45">
                <a:solidFill>
                  <a:srgbClr val="1736B1"/>
                </a:solidFill>
                <a:latin typeface="Times New Roman"/>
                <a:cs typeface="Times New Roman"/>
              </a:rPr>
              <a:t> </a:t>
            </a:r>
            <a:r>
              <a:rPr sz="4100" spc="95">
                <a:solidFill>
                  <a:srgbClr val="1736B1"/>
                </a:solidFill>
                <a:latin typeface="Times New Roman"/>
                <a:cs typeface="Times New Roman"/>
              </a:rPr>
              <a:t>of</a:t>
            </a:r>
            <a:r>
              <a:rPr sz="4100" spc="45">
                <a:solidFill>
                  <a:srgbClr val="1736B1"/>
                </a:solidFill>
                <a:latin typeface="Times New Roman"/>
                <a:cs typeface="Times New Roman"/>
              </a:rPr>
              <a:t> </a:t>
            </a:r>
            <a:r>
              <a:rPr sz="4100" spc="215">
                <a:solidFill>
                  <a:srgbClr val="1736B1"/>
                </a:solidFill>
                <a:latin typeface="Times New Roman"/>
                <a:cs typeface="Times New Roman"/>
              </a:rPr>
              <a:t>system</a:t>
            </a:r>
            <a:endParaRPr sz="4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 bwMode="auto">
          <a:xfrm>
            <a:off x="9197001" y="2232110"/>
            <a:ext cx="3017182" cy="622334"/>
          </a:xfrm>
          <a:prstGeom prst="rect">
            <a:avLst/>
          </a:prstGeom>
        </p:spPr>
        <p:txBody>
          <a:bodyPr vert="horz" wrap="square" lIns="0" tIns="1269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4000" b="1" spc="-55">
                <a:solidFill>
                  <a:srgbClr val="1736B1"/>
                </a:solidFill>
                <a:latin typeface="Times New Roman"/>
                <a:cs typeface="Times New Roman"/>
              </a:rPr>
              <a:t>F</a:t>
            </a:r>
            <a:r>
              <a:rPr sz="4000" b="1" spc="220">
                <a:solidFill>
                  <a:srgbClr val="1736B1"/>
                </a:solidFill>
                <a:latin typeface="Times New Roman"/>
                <a:cs typeface="Times New Roman"/>
              </a:rPr>
              <a:t>l</a:t>
            </a:r>
            <a:r>
              <a:rPr sz="4000" b="1" spc="55">
                <a:solidFill>
                  <a:srgbClr val="1736B1"/>
                </a:solidFill>
                <a:latin typeface="Times New Roman"/>
                <a:cs typeface="Times New Roman"/>
              </a:rPr>
              <a:t>o</a:t>
            </a:r>
            <a:r>
              <a:rPr sz="4000" b="1" spc="175">
                <a:solidFill>
                  <a:srgbClr val="1736B1"/>
                </a:solidFill>
                <a:latin typeface="Times New Roman"/>
                <a:cs typeface="Times New Roman"/>
              </a:rPr>
              <a:t>w</a:t>
            </a:r>
            <a:r>
              <a:rPr sz="4000" b="1" spc="5">
                <a:solidFill>
                  <a:srgbClr val="1736B1"/>
                </a:solidFill>
                <a:latin typeface="Times New Roman"/>
                <a:cs typeface="Times New Roman"/>
              </a:rPr>
              <a:t>c</a:t>
            </a:r>
            <a:r>
              <a:rPr sz="4000" b="1" spc="170">
                <a:solidFill>
                  <a:srgbClr val="1736B1"/>
                </a:solidFill>
                <a:latin typeface="Times New Roman"/>
                <a:cs typeface="Times New Roman"/>
              </a:rPr>
              <a:t>ha</a:t>
            </a:r>
            <a:r>
              <a:rPr sz="4000" b="1" spc="105">
                <a:solidFill>
                  <a:srgbClr val="1736B1"/>
                </a:solidFill>
                <a:latin typeface="Times New Roman"/>
                <a:cs typeface="Times New Roman"/>
              </a:rPr>
              <a:t>r</a:t>
            </a:r>
            <a:r>
              <a:rPr sz="4000" b="1" spc="195">
                <a:solidFill>
                  <a:srgbClr val="1736B1"/>
                </a:solidFill>
                <a:latin typeface="Times New Roman"/>
                <a:cs typeface="Times New Roman"/>
              </a:rPr>
              <a:t>t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348673741" name="Picture 34867374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771529" y="2973467"/>
            <a:ext cx="9043096" cy="2286000"/>
          </a:xfrm>
          <a:prstGeom prst="rect">
            <a:avLst/>
          </a:prstGeom>
        </p:spPr>
      </p:pic>
      <p:pic>
        <p:nvPicPr>
          <p:cNvPr id="1219756116" name="Picture 121975611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507424" y="5543796"/>
            <a:ext cx="3051978" cy="2189078"/>
          </a:xfrm>
          <a:prstGeom prst="rect">
            <a:avLst/>
          </a:prstGeom>
        </p:spPr>
      </p:pic>
      <p:pic>
        <p:nvPicPr>
          <p:cNvPr id="550851991" name="Picture 55085199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057049" y="5543794"/>
            <a:ext cx="2900349" cy="2657280"/>
          </a:xfrm>
          <a:prstGeom prst="rect">
            <a:avLst/>
          </a:prstGeom>
        </p:spPr>
      </p:pic>
      <p:pic>
        <p:nvPicPr>
          <p:cNvPr id="1712611564" name="Picture 1712611563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5678892" y="5610274"/>
            <a:ext cx="1993569" cy="2015803"/>
          </a:xfrm>
          <a:prstGeom prst="rect">
            <a:avLst/>
          </a:prstGeom>
        </p:spPr>
      </p:pic>
      <p:pic>
        <p:nvPicPr>
          <p:cNvPr id="364098626" name="Picture 364098625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5678892" y="4187548"/>
            <a:ext cx="1476690" cy="2759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197574" name="Holder 2"/>
          <p:cNvSpPr>
            <a:spLocks noGrp="1"/>
          </p:cNvSpPr>
          <p:nvPr>
            <p:ph type="title"/>
          </p:nvPr>
        </p:nvSpPr>
        <p:spPr bwMode="auto">
          <a:xfrm>
            <a:off x="115186" y="142164"/>
            <a:ext cx="8117718" cy="1521156"/>
          </a:xfrm>
        </p:spPr>
        <p:txBody>
          <a:bodyPr lIns="0" tIns="0" rIns="0" bIns="0"/>
          <a:lstStyle>
            <a:lvl1pPr>
              <a:defRPr sz="7450" b="1" i="0">
                <a:solidFill>
                  <a:srgbClr val="8B52FF"/>
                </a:solidFill>
                <a:latin typeface="Tahoma"/>
                <a:cs typeface="Tahoma"/>
              </a:defRPr>
            </a:lvl1pPr>
          </a:lstStyle>
          <a:p>
            <a:pPr>
              <a:defRPr/>
            </a:pPr>
            <a:r>
              <a:t>Privacy Mode</a:t>
            </a:r>
          </a:p>
        </p:txBody>
      </p:sp>
      <p:sp>
        <p:nvSpPr>
          <p:cNvPr id="669793731" name="TextBox 669793730"/>
          <p:cNvSpPr txBox="1"/>
          <p:nvPr/>
        </p:nvSpPr>
        <p:spPr bwMode="auto">
          <a:xfrm>
            <a:off x="1167201" y="2303058"/>
            <a:ext cx="15923143" cy="489000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 sz="3000">
              <a:latin typeface="Comic Sans MS"/>
              <a:cs typeface="Comic Sans MS"/>
            </a:endParaRPr>
          </a:p>
          <a:p>
            <a:pPr marL="416051" indent="-416051">
              <a:buAutoNum type="arabicPeriod"/>
              <a:defRPr/>
            </a:pPr>
            <a:r>
              <a:rPr sz="30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The project leverages the capability of two ultrasonic sensors (HC-SR04) and the technology of Arduino and Python to create a simple and effective solution.</a:t>
            </a: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r>
              <a:rPr sz="30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2. The sensors are placed on top of a laptop screen, measuring the distance between the hand and the sensor, and the information is sent to Python through the serial port.</a:t>
            </a: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endParaRPr sz="3000">
              <a:latin typeface="Comic Sans MS"/>
              <a:cs typeface="Comic Sans MS"/>
            </a:endParaRPr>
          </a:p>
          <a:p>
            <a:pPr marL="853439" marR="5079" algn="l">
              <a:lnSpc>
                <a:spcPct val="115599"/>
              </a:lnSpc>
              <a:spcBef>
                <a:spcPts val="99"/>
              </a:spcBef>
              <a:defRPr/>
            </a:pPr>
            <a:r>
              <a:rPr sz="3000">
                <a:latin typeface="Comic Sans MS"/>
                <a:cs typeface="Comic Sans MS"/>
              </a:rPr>
              <a:t>3. </a:t>
            </a:r>
            <a:r>
              <a:rPr sz="30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Python then reads the information and performs the designated actions, providing an alternative method of controlling a computer without traditional input devices.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0445571" name="Content Placeholder 2"/>
          <p:cNvSpPr>
            <a:spLocks noGrp="1"/>
          </p:cNvSpPr>
          <p:nvPr>
            <p:ph idx="1"/>
          </p:nvPr>
        </p:nvSpPr>
        <p:spPr bwMode="auto">
          <a:xfrm>
            <a:off x="911305" y="2659223"/>
            <a:ext cx="15978199" cy="6480720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endParaRPr sz="2800">
              <a:latin typeface="Comic Sans MS"/>
              <a:cs typeface="Comic Sans MS"/>
            </a:endParaRPr>
          </a:p>
          <a:p>
            <a:pPr>
              <a:defRPr/>
            </a:pPr>
            <a:r>
              <a:rPr sz="28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Gesture recognition uses camera and computer vision tools to identify and process human gestures as inputs.</a:t>
            </a:r>
            <a:endParaRPr sz="2800">
              <a:latin typeface="Comic Sans MS"/>
              <a:cs typeface="Comic Sans MS"/>
            </a:endParaRPr>
          </a:p>
          <a:p>
            <a:pPr>
              <a:defRPr/>
            </a:pPr>
            <a:endParaRPr sz="2800">
              <a:latin typeface="Comic Sans MS"/>
              <a:cs typeface="Comic Sans MS"/>
            </a:endParaRPr>
          </a:p>
          <a:p>
            <a:pPr>
              <a:defRPr/>
            </a:pPr>
            <a:endParaRPr sz="2800">
              <a:latin typeface="Comic Sans MS"/>
              <a:cs typeface="Comic Sans MS"/>
            </a:endParaRPr>
          </a:p>
          <a:p>
            <a:pPr>
              <a:defRPr/>
            </a:pPr>
            <a:r>
              <a:rPr sz="28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The technology requires a webcam or built-in camera, and a functional computer, along with computer vision tools such as OpenCV and a media pipeline for recognition.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1748679191" name="Title 10"/>
          <p:cNvSpPr>
            <a:spLocks noGrp="1"/>
          </p:cNvSpPr>
          <p:nvPr>
            <p:ph type="title"/>
          </p:nvPr>
        </p:nvSpPr>
        <p:spPr bwMode="auto">
          <a:xfrm>
            <a:off x="406805" y="103865"/>
            <a:ext cx="7371030" cy="1581375"/>
          </a:xfrm>
        </p:spPr>
        <p:txBody>
          <a:bodyPr/>
          <a:lstStyle/>
          <a:p>
            <a:pPr>
              <a:defRPr/>
            </a:pPr>
            <a:r>
              <a:rPr sz="7200"/>
              <a:t>Non </a:t>
            </a:r>
            <a:r>
              <a:rPr lang="en-US" sz="7200" b="0" i="0" u="none" strike="noStrike" cap="none" spc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Privacy Mode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8529260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sz="2800">
              <a:latin typeface="Comic Sans MS"/>
              <a:cs typeface="Comic Sans MS"/>
            </a:endParaRPr>
          </a:p>
          <a:p>
            <a:pPr>
              <a:defRPr/>
            </a:pPr>
            <a:r>
              <a:rPr sz="28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A virtual assistant is a software program designed to perform tasks for a user, such as scheduling appointments, sending emails, and providing information.</a:t>
            </a:r>
            <a:endParaRPr sz="2800">
              <a:latin typeface="Comic Sans MS"/>
              <a:cs typeface="Comic Sans MS"/>
            </a:endParaRPr>
          </a:p>
          <a:p>
            <a:pPr>
              <a:defRPr/>
            </a:pPr>
            <a:endParaRPr sz="2800">
              <a:latin typeface="Comic Sans MS"/>
              <a:cs typeface="Comic Sans MS"/>
            </a:endParaRPr>
          </a:p>
          <a:p>
            <a:pPr>
              <a:defRPr/>
            </a:pPr>
            <a:endParaRPr sz="2800">
              <a:latin typeface="Comic Sans MS"/>
              <a:cs typeface="Comic Sans MS"/>
            </a:endParaRPr>
          </a:p>
          <a:p>
            <a:pPr>
              <a:defRPr/>
            </a:pPr>
            <a:r>
              <a:rPr sz="28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Virtual assistants use natural language processing (NLP) and machine learning algorithms to understand and respond to user requests, allowing for human-like interaction.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622734825" name="Title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 algn="l">
              <a:defRPr/>
            </a:pPr>
            <a:r>
              <a:rPr sz="7200"/>
              <a:t>Virtual Assistant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 bwMode="auto">
          <a:xfrm>
            <a:off x="305177" y="363854"/>
            <a:ext cx="5771107" cy="1074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defRPr/>
            </a:pPr>
            <a:r>
              <a:rPr sz="6950" b="1" spc="-90">
                <a:solidFill>
                  <a:srgbClr val="1736B1"/>
                </a:solidFill>
                <a:latin typeface="Trebuchet MS"/>
                <a:cs typeface="Trebuchet MS"/>
              </a:rPr>
              <a:t>APPLICATIONS</a:t>
            </a:r>
            <a:endParaRPr sz="69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 bwMode="auto">
          <a:xfrm>
            <a:off x="769141" y="1575422"/>
            <a:ext cx="16503278" cy="186413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defRPr/>
            </a:pPr>
            <a:endParaRPr sz="3600" b="1" i="1" u="sng">
              <a:latin typeface="Comic Sans MS"/>
              <a:cs typeface="Comic Sans MS"/>
            </a:endParaRPr>
          </a:p>
          <a:p>
            <a:pPr marL="12700" marR="5080" indent="-635" algn="ctr">
              <a:lnSpc>
                <a:spcPct val="117800"/>
              </a:lnSpc>
              <a:spcBef>
                <a:spcPts val="90"/>
              </a:spcBef>
              <a:defRPr/>
            </a:pPr>
            <a:r>
              <a:rPr sz="3600" b="1" i="1" u="sng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Gesture recognition technology processes non-verbal information from humans for various applications.</a:t>
            </a:r>
            <a:endParaRPr sz="3600" b="1" i="1" u="sng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 bwMode="auto">
          <a:xfrm>
            <a:off x="769141" y="3358329"/>
            <a:ext cx="16504501" cy="4584100"/>
          </a:xfrm>
          <a:prstGeom prst="rect">
            <a:avLst/>
          </a:prstGeom>
        </p:spPr>
        <p:txBody>
          <a:bodyPr vert="horz" wrap="square" lIns="0" tIns="12064" rIns="0" bIns="0" rtlCol="0">
            <a:spAutoFit/>
          </a:bodyPr>
          <a:lstStyle/>
          <a:p>
            <a:pPr>
              <a:defRPr/>
            </a:pP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r>
              <a:rPr sz="3000" b="1" i="1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	Improved Gaming: </a:t>
            </a:r>
            <a:r>
              <a:rPr sz="30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Gesture recognition enhances the gaming experience by allowing control of gaming consoles through gestures.</a:t>
            </a: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endParaRPr sz="3000" b="1" i="1">
              <a:latin typeface="Comic Sans MS"/>
              <a:cs typeface="Comic Sans MS"/>
            </a:endParaRPr>
          </a:p>
          <a:p>
            <a:pPr>
              <a:defRPr/>
            </a:pPr>
            <a:r>
              <a:rPr sz="3000" b="1" i="1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	Versatile Input:</a:t>
            </a:r>
            <a:r>
              <a:rPr sz="30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 Facial gesture recognition provides precise control and serves as an alternative to traditional input devices, allowing for control through gestures and speech recognition.</a:t>
            </a: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r>
              <a:rPr sz="3000">
                <a:latin typeface="Comic Sans MS"/>
                <a:cs typeface="Comic Sans MS"/>
              </a:rPr>
              <a:t>	</a:t>
            </a:r>
            <a:r>
              <a:rPr sz="3000" b="1" i="1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Convenient Control:</a:t>
            </a:r>
            <a:r>
              <a:rPr sz="30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 Gesture recognition technology can also be applied to control medical devices and household appliances through hand gestures.</a:t>
            </a:r>
            <a:endParaRPr sz="3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 bwMode="auto"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/>
            <a:stretch/>
          </p:blipFill>
          <p:spPr bwMode="auto">
            <a:xfrm>
              <a:off x="11463015" y="0"/>
              <a:ext cx="6824984" cy="95158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 bwMode="auto">
            <a:xfrm>
              <a:off x="0" y="9515875"/>
              <a:ext cx="14838044" cy="771525"/>
            </a:xfrm>
            <a:custGeom>
              <a:avLst/>
              <a:gdLst/>
              <a:ahLst/>
              <a:cxnLst/>
              <a:rect l="l" t="t" r="r" b="b"/>
              <a:pathLst>
                <a:path w="14838044" h="771525" extrusionOk="0">
                  <a:moveTo>
                    <a:pt x="14837988" y="771123"/>
                  </a:moveTo>
                  <a:lnTo>
                    <a:pt x="0" y="771123"/>
                  </a:lnTo>
                  <a:lnTo>
                    <a:pt x="0" y="0"/>
                  </a:lnTo>
                  <a:lnTo>
                    <a:pt x="14393050" y="0"/>
                  </a:lnTo>
                  <a:lnTo>
                    <a:pt x="14837988" y="771123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 bwMode="auto">
          <a:xfrm>
            <a:off x="1016000" y="952532"/>
            <a:ext cx="48710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7000" b="0" spc="-75">
                <a:solidFill>
                  <a:srgbClr val="1736B1"/>
                </a:solidFill>
                <a:latin typeface="Trebuchet MS"/>
                <a:cs typeface="Trebuchet MS"/>
              </a:rPr>
              <a:t>REFERENCES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 bwMode="auto">
          <a:xfrm>
            <a:off x="449186" y="3722706"/>
            <a:ext cx="9715236" cy="2755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defRPr/>
            </a:pPr>
            <a:endParaRPr sz="3000">
              <a:latin typeface="Comic Sans MS"/>
              <a:cs typeface="Comic Sans MS"/>
            </a:endParaRPr>
          </a:p>
          <a:p>
            <a:pPr>
              <a:defRPr/>
            </a:pPr>
            <a:r>
              <a:rPr sz="3000" b="0" i="0" u="none">
                <a:solidFill>
                  <a:srgbClr val="000000"/>
                </a:solidFill>
                <a:latin typeface="Comic Sans MS"/>
                <a:ea typeface="Times New Roman"/>
                <a:cs typeface="Comic Sans MS"/>
              </a:rPr>
              <a:t>R. Mukherjee, P. Swethen, R. Pasha, and S. Singh Rawat. "Hand Gesture  Controlled Laptop Using Arduino." International Journal of Management,  Technology, and Engineering, vol. 8, pp. 1037-1043, Oct. 2018.</a:t>
            </a:r>
            <a:endParaRPr sz="3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ial">
  <a:themeElements>
    <a:clrScheme name="Official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Классическая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476</Words>
  <Application>Microsoft Office PowerPoint</Application>
  <DocSecurity>0</DocSecurity>
  <PresentationFormat>Custom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Comic Sans MS</vt:lpstr>
      <vt:lpstr>Tahoma</vt:lpstr>
      <vt:lpstr>Times New Roman</vt:lpstr>
      <vt:lpstr>Trebuchet MS</vt:lpstr>
      <vt:lpstr>Official</vt:lpstr>
      <vt:lpstr>PowerPoint Presentation</vt:lpstr>
      <vt:lpstr>About Us</vt:lpstr>
      <vt:lpstr>Objective</vt:lpstr>
      <vt:lpstr>Circuit diagram of system</vt:lpstr>
      <vt:lpstr>Privacy Mode</vt:lpstr>
      <vt:lpstr>Non Privacy Mode</vt:lpstr>
      <vt:lpstr>Virtual Assistant </vt:lpstr>
      <vt:lpstr> Gesture recognition technology processes non-verbal information from humans for various applications.</vt:lpstr>
      <vt:lpstr>REFERENCES</vt:lpstr>
      <vt:lpstr>THANK YOU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Casual Corporate App Development Startup Planning Presentation</dc:title>
  <dc:subject/>
  <dc:creator>Aftab Mallick</dc:creator>
  <cp:keywords>DAFRWQHLuKo,BAErmW4l-W4</cp:keywords>
  <dc:description/>
  <cp:lastModifiedBy>Abhinaba Sarkar</cp:lastModifiedBy>
  <cp:revision>5</cp:revision>
  <dcterms:created xsi:type="dcterms:W3CDTF">2023-02-02T06:58:59Z</dcterms:created>
  <dcterms:modified xsi:type="dcterms:W3CDTF">2023-02-03T23:43:28Z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2022-11-17T00:00:00Z</vt:filetime>
  </property>
  <property fmtid="{D5CDD505-2E9C-101B-9397-08002B2CF9AE}" pid="3" name="Creator">
    <vt:lpwstr>Canva</vt:lpwstr>
  </property>
  <property fmtid="{D5CDD505-2E9C-101B-9397-08002B2CF9AE}" pid="4" name="LastSaved">
    <vt:filetime>2022-11-17T00:00:00Z</vt:filetime>
  </property>
</Properties>
</file>